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9" r:id="rId2"/>
  </p:sldMasterIdLst>
  <p:notesMasterIdLst>
    <p:notesMasterId r:id="rId15"/>
  </p:notesMasterIdLst>
  <p:sldIdLst>
    <p:sldId id="256" r:id="rId3"/>
    <p:sldId id="343" r:id="rId4"/>
    <p:sldId id="257" r:id="rId5"/>
    <p:sldId id="2115" r:id="rId6"/>
    <p:sldId id="2113" r:id="rId7"/>
    <p:sldId id="2114" r:id="rId8"/>
    <p:sldId id="2116" r:id="rId9"/>
    <p:sldId id="2117" r:id="rId10"/>
    <p:sldId id="2118" r:id="rId11"/>
    <p:sldId id="2123" r:id="rId12"/>
    <p:sldId id="2124" r:id="rId13"/>
    <p:sldId id="212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7965" autoAdjust="0"/>
  </p:normalViewPr>
  <p:slideViewPr>
    <p:cSldViewPr snapToGrid="0">
      <p:cViewPr varScale="1">
        <p:scale>
          <a:sx n="55" d="100"/>
          <a:sy n="55" d="100"/>
        </p:scale>
        <p:origin x="1670"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E5AC0E-D509-4220-A10E-66ECA537DC3E}"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GB"/>
        </a:p>
      </dgm:t>
    </dgm:pt>
    <dgm:pt modelId="{A0A29E44-84B0-4C4C-9F2C-E8463119E81F}">
      <dgm:prSet custT="1"/>
      <dgm:spPr/>
      <dgm:t>
        <a:bodyPr/>
        <a:lstStyle/>
        <a:p>
          <a:pPr marL="0" lvl="0" indent="0" algn="ctr" defTabSz="1066800">
            <a:lnSpc>
              <a:spcPct val="90000"/>
            </a:lnSpc>
            <a:spcBef>
              <a:spcPct val="0"/>
            </a:spcBef>
            <a:spcAft>
              <a:spcPct val="35000"/>
            </a:spcAft>
            <a:buNone/>
          </a:pPr>
          <a:r>
            <a:rPr lang="en-GB" sz="2000" b="1" kern="1200" dirty="0">
              <a:solidFill>
                <a:srgbClr val="004377"/>
              </a:solidFill>
              <a:latin typeface="Verdana" panose="020B0604030504040204" pitchFamily="34" charset="0"/>
              <a:ea typeface="Verdana" panose="020B0604030504040204" pitchFamily="34" charset="0"/>
              <a:cs typeface="Verdana" panose="020B0604030504040204" pitchFamily="34" charset="0"/>
            </a:rPr>
            <a:t>2) Share expectations and needs </a:t>
          </a:r>
        </a:p>
      </dgm:t>
    </dgm:pt>
    <dgm:pt modelId="{5E41E49D-5B5D-4230-90A1-342A59A4A8EA}" type="parTrans" cxnId="{4CD8AA33-1D8A-466E-A2AC-847F5637B8F8}">
      <dgm:prSet/>
      <dgm:spPr/>
      <dgm:t>
        <a:bodyPr/>
        <a:lstStyle/>
        <a:p>
          <a:endParaRPr lang="en-GB"/>
        </a:p>
      </dgm:t>
    </dgm:pt>
    <dgm:pt modelId="{73968EBE-4263-4542-BA4A-FEADC2A824B5}" type="sibTrans" cxnId="{4CD8AA33-1D8A-466E-A2AC-847F5637B8F8}">
      <dgm:prSet/>
      <dgm:spPr/>
      <dgm:t>
        <a:bodyPr/>
        <a:lstStyle/>
        <a:p>
          <a:endParaRPr lang="en-GB"/>
        </a:p>
      </dgm:t>
    </dgm:pt>
    <dgm:pt modelId="{4DB8BF25-3206-4002-88E7-D28963BF0E5D}">
      <dgm:prSet custT="1"/>
      <dgm:spPr/>
      <dgm:t>
        <a:bodyPr/>
        <a:lstStyle/>
        <a:p>
          <a:r>
            <a:rPr lang="en-GB" sz="2000" b="1" kern="1200" dirty="0">
              <a:solidFill>
                <a:srgbClr val="004377"/>
              </a:solidFill>
              <a:latin typeface="Verdana" panose="020B0604030504040204" pitchFamily="34" charset="0"/>
              <a:ea typeface="Verdana" panose="020B0604030504040204" pitchFamily="34" charset="0"/>
              <a:cs typeface="Verdana" panose="020B0604030504040204" pitchFamily="34" charset="0"/>
            </a:rPr>
            <a:t>3) Pilot</a:t>
          </a:r>
        </a:p>
      </dgm:t>
    </dgm:pt>
    <dgm:pt modelId="{EC7A99D7-D83D-45C2-92FC-FE924EE89D53}" type="parTrans" cxnId="{7C4543A3-502A-4D72-B319-31932A1F55F5}">
      <dgm:prSet/>
      <dgm:spPr/>
      <dgm:t>
        <a:bodyPr/>
        <a:lstStyle/>
        <a:p>
          <a:endParaRPr lang="en-GB"/>
        </a:p>
      </dgm:t>
    </dgm:pt>
    <dgm:pt modelId="{9A16EFD9-442E-475B-97C2-58CA2A894B67}" type="sibTrans" cxnId="{7C4543A3-502A-4D72-B319-31932A1F55F5}">
      <dgm:prSet/>
      <dgm:spPr/>
      <dgm:t>
        <a:bodyPr/>
        <a:lstStyle/>
        <a:p>
          <a:endParaRPr lang="en-GB"/>
        </a:p>
      </dgm:t>
    </dgm:pt>
    <dgm:pt modelId="{AA7AAE56-1EBB-4C70-B04A-0055D5FAA44A}">
      <dgm:prSet phldrT="[Texte]" custT="1"/>
      <dgm:spPr/>
      <dgm:t>
        <a:bodyPr/>
        <a:lstStyle/>
        <a:p>
          <a:pPr>
            <a:buNone/>
          </a:pPr>
          <a:r>
            <a:rPr lang="en-GB" sz="2000" b="1" kern="1200" dirty="0">
              <a:solidFill>
                <a:srgbClr val="004377"/>
              </a:solidFill>
              <a:latin typeface="Verdana" panose="020B0604030504040204" pitchFamily="34" charset="0"/>
              <a:ea typeface="Verdana" panose="020B0604030504040204" pitchFamily="34" charset="0"/>
              <a:cs typeface="Verdana" panose="020B0604030504040204" pitchFamily="34" charset="0"/>
            </a:rPr>
            <a:t>1) Follow progress </a:t>
          </a:r>
        </a:p>
      </dgm:t>
    </dgm:pt>
    <dgm:pt modelId="{3647A707-EEF4-4869-B157-57F14664D3CB}" type="parTrans" cxnId="{FD002825-510E-4DF5-B133-D58BEBC2CF66}">
      <dgm:prSet/>
      <dgm:spPr/>
      <dgm:t>
        <a:bodyPr/>
        <a:lstStyle/>
        <a:p>
          <a:endParaRPr lang="en-GB"/>
        </a:p>
      </dgm:t>
    </dgm:pt>
    <dgm:pt modelId="{BCA5E933-8332-49EA-85F8-B606992A6C72}" type="sibTrans" cxnId="{FD002825-510E-4DF5-B133-D58BEBC2CF66}">
      <dgm:prSet/>
      <dgm:spPr/>
      <dgm:t>
        <a:bodyPr/>
        <a:lstStyle/>
        <a:p>
          <a:endParaRPr lang="en-GB"/>
        </a:p>
      </dgm:t>
    </dgm:pt>
    <dgm:pt modelId="{644CEC09-8B32-4917-9F2C-1B504B1E07FA}" type="pres">
      <dgm:prSet presAssocID="{F0E5AC0E-D509-4220-A10E-66ECA537DC3E}" presName="cycle" presStyleCnt="0">
        <dgm:presLayoutVars>
          <dgm:dir/>
          <dgm:resizeHandles val="exact"/>
        </dgm:presLayoutVars>
      </dgm:prSet>
      <dgm:spPr/>
    </dgm:pt>
    <dgm:pt modelId="{F35EE971-9ADA-4103-80D9-288289875ED3}" type="pres">
      <dgm:prSet presAssocID="{A0A29E44-84B0-4C4C-9F2C-E8463119E81F}" presName="dummy" presStyleCnt="0"/>
      <dgm:spPr/>
    </dgm:pt>
    <dgm:pt modelId="{634168D1-9E8A-4B5C-BDBA-7B0928357C0B}" type="pres">
      <dgm:prSet presAssocID="{A0A29E44-84B0-4C4C-9F2C-E8463119E81F}" presName="node" presStyleLbl="revTx" presStyleIdx="0" presStyleCnt="3" custScaleX="114261">
        <dgm:presLayoutVars>
          <dgm:bulletEnabled val="1"/>
        </dgm:presLayoutVars>
      </dgm:prSet>
      <dgm:spPr/>
    </dgm:pt>
    <dgm:pt modelId="{5B585C93-7AED-418F-976D-3F8BE7E43D91}" type="pres">
      <dgm:prSet presAssocID="{73968EBE-4263-4542-BA4A-FEADC2A824B5}" presName="sibTrans" presStyleLbl="node1" presStyleIdx="0" presStyleCnt="3"/>
      <dgm:spPr/>
    </dgm:pt>
    <dgm:pt modelId="{22D9D497-AC59-497A-8011-B527B4D3DAF9}" type="pres">
      <dgm:prSet presAssocID="{4DB8BF25-3206-4002-88E7-D28963BF0E5D}" presName="dummy" presStyleCnt="0"/>
      <dgm:spPr/>
    </dgm:pt>
    <dgm:pt modelId="{A391B09C-4D45-45E2-80A9-ED42A762F354}" type="pres">
      <dgm:prSet presAssocID="{4DB8BF25-3206-4002-88E7-D28963BF0E5D}" presName="node" presStyleLbl="revTx" presStyleIdx="1" presStyleCnt="3" custScaleX="114261" custScaleY="99481">
        <dgm:presLayoutVars>
          <dgm:bulletEnabled val="1"/>
        </dgm:presLayoutVars>
      </dgm:prSet>
      <dgm:spPr/>
    </dgm:pt>
    <dgm:pt modelId="{C642A4D3-E22D-41CC-AD00-5C14EA5EB7C0}" type="pres">
      <dgm:prSet presAssocID="{9A16EFD9-442E-475B-97C2-58CA2A894B67}" presName="sibTrans" presStyleLbl="node1" presStyleIdx="1" presStyleCnt="3"/>
      <dgm:spPr/>
    </dgm:pt>
    <dgm:pt modelId="{F6CB9C35-FF28-476B-B43C-99E933386753}" type="pres">
      <dgm:prSet presAssocID="{AA7AAE56-1EBB-4C70-B04A-0055D5FAA44A}" presName="dummy" presStyleCnt="0"/>
      <dgm:spPr/>
    </dgm:pt>
    <dgm:pt modelId="{073177C5-E26C-4462-8121-95DF7092D7EC}" type="pres">
      <dgm:prSet presAssocID="{AA7AAE56-1EBB-4C70-B04A-0055D5FAA44A}" presName="node" presStyleLbl="revTx" presStyleIdx="2" presStyleCnt="3" custScaleX="114261">
        <dgm:presLayoutVars>
          <dgm:bulletEnabled val="1"/>
        </dgm:presLayoutVars>
      </dgm:prSet>
      <dgm:spPr/>
    </dgm:pt>
    <dgm:pt modelId="{B0504995-1603-4A07-A6E4-D9696049C83E}" type="pres">
      <dgm:prSet presAssocID="{BCA5E933-8332-49EA-85F8-B606992A6C72}" presName="sibTrans" presStyleLbl="node1" presStyleIdx="2" presStyleCnt="3"/>
      <dgm:spPr/>
    </dgm:pt>
  </dgm:ptLst>
  <dgm:cxnLst>
    <dgm:cxn modelId="{5753C703-1858-4712-8373-D8CC884802C0}" type="presOf" srcId="{BCA5E933-8332-49EA-85F8-B606992A6C72}" destId="{B0504995-1603-4A07-A6E4-D9696049C83E}" srcOrd="0" destOrd="0" presId="urn:microsoft.com/office/officeart/2005/8/layout/cycle1"/>
    <dgm:cxn modelId="{A1675B13-0F21-4A09-9760-FA4566472615}" type="presOf" srcId="{4DB8BF25-3206-4002-88E7-D28963BF0E5D}" destId="{A391B09C-4D45-45E2-80A9-ED42A762F354}" srcOrd="0" destOrd="0" presId="urn:microsoft.com/office/officeart/2005/8/layout/cycle1"/>
    <dgm:cxn modelId="{FD002825-510E-4DF5-B133-D58BEBC2CF66}" srcId="{F0E5AC0E-D509-4220-A10E-66ECA537DC3E}" destId="{AA7AAE56-1EBB-4C70-B04A-0055D5FAA44A}" srcOrd="2" destOrd="0" parTransId="{3647A707-EEF4-4869-B157-57F14664D3CB}" sibTransId="{BCA5E933-8332-49EA-85F8-B606992A6C72}"/>
    <dgm:cxn modelId="{4CD8AA33-1D8A-466E-A2AC-847F5637B8F8}" srcId="{F0E5AC0E-D509-4220-A10E-66ECA537DC3E}" destId="{A0A29E44-84B0-4C4C-9F2C-E8463119E81F}" srcOrd="0" destOrd="0" parTransId="{5E41E49D-5B5D-4230-90A1-342A59A4A8EA}" sibTransId="{73968EBE-4263-4542-BA4A-FEADC2A824B5}"/>
    <dgm:cxn modelId="{44CB1D61-91DB-4015-A034-166054C17E20}" type="presOf" srcId="{9A16EFD9-442E-475B-97C2-58CA2A894B67}" destId="{C642A4D3-E22D-41CC-AD00-5C14EA5EB7C0}" srcOrd="0" destOrd="0" presId="urn:microsoft.com/office/officeart/2005/8/layout/cycle1"/>
    <dgm:cxn modelId="{64129263-E901-46B3-8BF3-210A4C46A8F7}" type="presOf" srcId="{73968EBE-4263-4542-BA4A-FEADC2A824B5}" destId="{5B585C93-7AED-418F-976D-3F8BE7E43D91}" srcOrd="0" destOrd="0" presId="urn:microsoft.com/office/officeart/2005/8/layout/cycle1"/>
    <dgm:cxn modelId="{8C9B7888-EA2B-4762-AB43-A2A3A2DB1C3D}" type="presOf" srcId="{AA7AAE56-1EBB-4C70-B04A-0055D5FAA44A}" destId="{073177C5-E26C-4462-8121-95DF7092D7EC}" srcOrd="0" destOrd="0" presId="urn:microsoft.com/office/officeart/2005/8/layout/cycle1"/>
    <dgm:cxn modelId="{40AF7A8C-E0E1-48DA-83B1-82144575D5F5}" type="presOf" srcId="{F0E5AC0E-D509-4220-A10E-66ECA537DC3E}" destId="{644CEC09-8B32-4917-9F2C-1B504B1E07FA}" srcOrd="0" destOrd="0" presId="urn:microsoft.com/office/officeart/2005/8/layout/cycle1"/>
    <dgm:cxn modelId="{7C4543A3-502A-4D72-B319-31932A1F55F5}" srcId="{F0E5AC0E-D509-4220-A10E-66ECA537DC3E}" destId="{4DB8BF25-3206-4002-88E7-D28963BF0E5D}" srcOrd="1" destOrd="0" parTransId="{EC7A99D7-D83D-45C2-92FC-FE924EE89D53}" sibTransId="{9A16EFD9-442E-475B-97C2-58CA2A894B67}"/>
    <dgm:cxn modelId="{C7FD18AC-9410-4839-8675-FB7BB6F4BC3B}" type="presOf" srcId="{A0A29E44-84B0-4C4C-9F2C-E8463119E81F}" destId="{634168D1-9E8A-4B5C-BDBA-7B0928357C0B}" srcOrd="0" destOrd="0" presId="urn:microsoft.com/office/officeart/2005/8/layout/cycle1"/>
    <dgm:cxn modelId="{A2D53E49-9AA4-4C60-A7A5-33EFFB73508A}" type="presParOf" srcId="{644CEC09-8B32-4917-9F2C-1B504B1E07FA}" destId="{F35EE971-9ADA-4103-80D9-288289875ED3}" srcOrd="0" destOrd="0" presId="urn:microsoft.com/office/officeart/2005/8/layout/cycle1"/>
    <dgm:cxn modelId="{B69247A4-8BB6-4186-A9EB-C3F8184BE5F3}" type="presParOf" srcId="{644CEC09-8B32-4917-9F2C-1B504B1E07FA}" destId="{634168D1-9E8A-4B5C-BDBA-7B0928357C0B}" srcOrd="1" destOrd="0" presId="urn:microsoft.com/office/officeart/2005/8/layout/cycle1"/>
    <dgm:cxn modelId="{6321DF87-0190-46FA-87D2-1916612E9503}" type="presParOf" srcId="{644CEC09-8B32-4917-9F2C-1B504B1E07FA}" destId="{5B585C93-7AED-418F-976D-3F8BE7E43D91}" srcOrd="2" destOrd="0" presId="urn:microsoft.com/office/officeart/2005/8/layout/cycle1"/>
    <dgm:cxn modelId="{60CA8E25-44C1-4D2A-93C8-439347A3E8CC}" type="presParOf" srcId="{644CEC09-8B32-4917-9F2C-1B504B1E07FA}" destId="{22D9D497-AC59-497A-8011-B527B4D3DAF9}" srcOrd="3" destOrd="0" presId="urn:microsoft.com/office/officeart/2005/8/layout/cycle1"/>
    <dgm:cxn modelId="{F145E511-9F71-4AAD-B2B0-8BF53B3DA506}" type="presParOf" srcId="{644CEC09-8B32-4917-9F2C-1B504B1E07FA}" destId="{A391B09C-4D45-45E2-80A9-ED42A762F354}" srcOrd="4" destOrd="0" presId="urn:microsoft.com/office/officeart/2005/8/layout/cycle1"/>
    <dgm:cxn modelId="{363FB158-8521-4BFB-9111-B5B1C3AEDB8B}" type="presParOf" srcId="{644CEC09-8B32-4917-9F2C-1B504B1E07FA}" destId="{C642A4D3-E22D-41CC-AD00-5C14EA5EB7C0}" srcOrd="5" destOrd="0" presId="urn:microsoft.com/office/officeart/2005/8/layout/cycle1"/>
    <dgm:cxn modelId="{BE792074-0D8C-4212-91BE-71B664C59369}" type="presParOf" srcId="{644CEC09-8B32-4917-9F2C-1B504B1E07FA}" destId="{F6CB9C35-FF28-476B-B43C-99E933386753}" srcOrd="6" destOrd="0" presId="urn:microsoft.com/office/officeart/2005/8/layout/cycle1"/>
    <dgm:cxn modelId="{08503998-5FF5-4355-8849-3986058BF077}" type="presParOf" srcId="{644CEC09-8B32-4917-9F2C-1B504B1E07FA}" destId="{073177C5-E26C-4462-8121-95DF7092D7EC}" srcOrd="7" destOrd="0" presId="urn:microsoft.com/office/officeart/2005/8/layout/cycle1"/>
    <dgm:cxn modelId="{364E9FBE-63BB-42C6-804F-B37B077B659F}" type="presParOf" srcId="{644CEC09-8B32-4917-9F2C-1B504B1E07FA}" destId="{B0504995-1603-4A07-A6E4-D9696049C83E}"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4168D1-9E8A-4B5C-BDBA-7B0928357C0B}">
      <dsp:nvSpPr>
        <dsp:cNvPr id="0" name=""/>
        <dsp:cNvSpPr/>
      </dsp:nvSpPr>
      <dsp:spPr>
        <a:xfrm>
          <a:off x="3988833" y="366411"/>
          <a:ext cx="2125027" cy="1859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1066800">
            <a:lnSpc>
              <a:spcPct val="90000"/>
            </a:lnSpc>
            <a:spcBef>
              <a:spcPct val="0"/>
            </a:spcBef>
            <a:spcAft>
              <a:spcPct val="35000"/>
            </a:spcAft>
            <a:buNone/>
          </a:pPr>
          <a:r>
            <a:rPr lang="en-GB" sz="2000" b="1" kern="1200" dirty="0">
              <a:solidFill>
                <a:srgbClr val="004377"/>
              </a:solidFill>
              <a:latin typeface="Verdana" panose="020B0604030504040204" pitchFamily="34" charset="0"/>
              <a:ea typeface="Verdana" panose="020B0604030504040204" pitchFamily="34" charset="0"/>
              <a:cs typeface="Verdana" panose="020B0604030504040204" pitchFamily="34" charset="0"/>
            </a:rPr>
            <a:t>2) Share expectations and needs </a:t>
          </a:r>
        </a:p>
      </dsp:txBody>
      <dsp:txXfrm>
        <a:off x="3988833" y="366411"/>
        <a:ext cx="2125027" cy="1859801"/>
      </dsp:txXfrm>
    </dsp:sp>
    <dsp:sp modelId="{5B585C93-7AED-418F-976D-3F8BE7E43D91}">
      <dsp:nvSpPr>
        <dsp:cNvPr id="0" name=""/>
        <dsp:cNvSpPr/>
      </dsp:nvSpPr>
      <dsp:spPr>
        <a:xfrm>
          <a:off x="1289874" y="818"/>
          <a:ext cx="4396209" cy="4396209"/>
        </a:xfrm>
        <a:prstGeom prst="circularArrow">
          <a:avLst>
            <a:gd name="adj1" fmla="val 8249"/>
            <a:gd name="adj2" fmla="val 576198"/>
            <a:gd name="adj3" fmla="val 2660431"/>
            <a:gd name="adj4" fmla="val 51971"/>
            <a:gd name="adj5" fmla="val 962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91B09C-4D45-45E2-80A9-ED42A762F354}">
      <dsp:nvSpPr>
        <dsp:cNvPr id="0" name=""/>
        <dsp:cNvSpPr/>
      </dsp:nvSpPr>
      <dsp:spPr>
        <a:xfrm>
          <a:off x="2425465" y="3079070"/>
          <a:ext cx="2125027" cy="1850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004377"/>
              </a:solidFill>
              <a:latin typeface="Verdana" panose="020B0604030504040204" pitchFamily="34" charset="0"/>
              <a:ea typeface="Verdana" panose="020B0604030504040204" pitchFamily="34" charset="0"/>
              <a:cs typeface="Verdana" panose="020B0604030504040204" pitchFamily="34" charset="0"/>
            </a:rPr>
            <a:t>3) Pilot</a:t>
          </a:r>
        </a:p>
      </dsp:txBody>
      <dsp:txXfrm>
        <a:off x="2425465" y="3079070"/>
        <a:ext cx="2125027" cy="1850149"/>
      </dsp:txXfrm>
    </dsp:sp>
    <dsp:sp modelId="{C642A4D3-E22D-41CC-AD00-5C14EA5EB7C0}">
      <dsp:nvSpPr>
        <dsp:cNvPr id="0" name=""/>
        <dsp:cNvSpPr/>
      </dsp:nvSpPr>
      <dsp:spPr>
        <a:xfrm>
          <a:off x="1289874" y="818"/>
          <a:ext cx="4396209" cy="4396209"/>
        </a:xfrm>
        <a:prstGeom prst="circularArrow">
          <a:avLst>
            <a:gd name="adj1" fmla="val 8249"/>
            <a:gd name="adj2" fmla="val 576198"/>
            <a:gd name="adj3" fmla="val 10171831"/>
            <a:gd name="adj4" fmla="val 7563370"/>
            <a:gd name="adj5" fmla="val 962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3177C5-E26C-4462-8121-95DF7092D7EC}">
      <dsp:nvSpPr>
        <dsp:cNvPr id="0" name=""/>
        <dsp:cNvSpPr/>
      </dsp:nvSpPr>
      <dsp:spPr>
        <a:xfrm>
          <a:off x="862097" y="366411"/>
          <a:ext cx="2125027" cy="1859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004377"/>
              </a:solidFill>
              <a:latin typeface="Verdana" panose="020B0604030504040204" pitchFamily="34" charset="0"/>
              <a:ea typeface="Verdana" panose="020B0604030504040204" pitchFamily="34" charset="0"/>
              <a:cs typeface="Verdana" panose="020B0604030504040204" pitchFamily="34" charset="0"/>
            </a:rPr>
            <a:t>1) Follow progress </a:t>
          </a:r>
        </a:p>
      </dsp:txBody>
      <dsp:txXfrm>
        <a:off x="862097" y="366411"/>
        <a:ext cx="2125027" cy="1859801"/>
      </dsp:txXfrm>
    </dsp:sp>
    <dsp:sp modelId="{B0504995-1603-4A07-A6E4-D9696049C83E}">
      <dsp:nvSpPr>
        <dsp:cNvPr id="0" name=""/>
        <dsp:cNvSpPr/>
      </dsp:nvSpPr>
      <dsp:spPr>
        <a:xfrm>
          <a:off x="1289874" y="818"/>
          <a:ext cx="4396209" cy="4396209"/>
        </a:xfrm>
        <a:prstGeom prst="circularArrow">
          <a:avLst>
            <a:gd name="adj1" fmla="val 8249"/>
            <a:gd name="adj2" fmla="val 576198"/>
            <a:gd name="adj3" fmla="val 16590276"/>
            <a:gd name="adj4" fmla="val 15233526"/>
            <a:gd name="adj5" fmla="val 962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717AA-BED1-4A15-AE46-56D41B3E9CAB}" type="datetimeFigureOut">
              <a:rPr lang="en-GB" smtClean="0"/>
              <a:t>2023-06-09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2055A6-CC0F-4427-AC6D-D9730F2299BF}" type="slidenum">
              <a:rPr lang="en-GB" smtClean="0"/>
              <a:t>‹#›</a:t>
            </a:fld>
            <a:endParaRPr lang="en-GB"/>
          </a:p>
        </p:txBody>
      </p:sp>
    </p:spTree>
    <p:extLst>
      <p:ext uri="{BB962C8B-B14F-4D97-AF65-F5344CB8AC3E}">
        <p14:creationId xmlns:p14="http://schemas.microsoft.com/office/powerpoint/2010/main" val="2921957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deck can be used by TC Secretaries, CCMC Sectoral Project Managers and others to give brief presentations to groups like Technical Committees, Working Groups, Sector Forums, etc. Feel free to use only the slides you find most relevant for your audience.</a:t>
            </a:r>
          </a:p>
          <a:p>
            <a:endParaRPr lang="en-GB" dirty="0"/>
          </a:p>
          <a:p>
            <a:r>
              <a:rPr lang="en-GB" dirty="0"/>
              <a:t>It is updated from time to time. The latest version is available at:</a:t>
            </a:r>
          </a:p>
          <a:p>
            <a:r>
              <a:rPr lang="en-GB" dirty="0"/>
              <a:t>https://experts.</a:t>
            </a:r>
            <a:r>
              <a:rPr lang="en-GB" b="1" dirty="0">
                <a:highlight>
                  <a:srgbClr val="FFFF00"/>
                </a:highlight>
              </a:rPr>
              <a:t>cen</a:t>
            </a:r>
            <a:r>
              <a:rPr lang="en-GB" dirty="0"/>
              <a:t>.eu/key-initiatives/digital-transformation/</a:t>
            </a:r>
          </a:p>
          <a:p>
            <a:r>
              <a:rPr lang="en-GB" dirty="0"/>
              <a:t>https://experts.</a:t>
            </a:r>
            <a:r>
              <a:rPr lang="en-GB" b="1" dirty="0"/>
              <a:t>cenelec</a:t>
            </a:r>
            <a:r>
              <a:rPr lang="en-GB" dirty="0"/>
              <a:t>.eu/key-initiatives/digital-transformation/</a:t>
            </a:r>
          </a:p>
        </p:txBody>
      </p:sp>
      <p:sp>
        <p:nvSpPr>
          <p:cNvPr id="4" name="Slide Number Placeholder 3"/>
          <p:cNvSpPr>
            <a:spLocks noGrp="1"/>
          </p:cNvSpPr>
          <p:nvPr>
            <p:ph type="sldNum" sz="quarter" idx="5"/>
          </p:nvPr>
        </p:nvSpPr>
        <p:spPr/>
        <p:txBody>
          <a:bodyPr/>
          <a:lstStyle/>
          <a:p>
            <a:fld id="{902055A6-CC0F-4427-AC6D-D9730F2299BF}" type="slidenum">
              <a:rPr lang="en-GB" smtClean="0"/>
              <a:t>1</a:t>
            </a:fld>
            <a:endParaRPr lang="en-GB"/>
          </a:p>
        </p:txBody>
      </p:sp>
    </p:spTree>
    <p:extLst>
      <p:ext uri="{BB962C8B-B14F-4D97-AF65-F5344CB8AC3E}">
        <p14:creationId xmlns:p14="http://schemas.microsoft.com/office/powerpoint/2010/main" val="449424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Digital transformation is a key part of CEN and CENELEC’s Strategy 2030, specifically around “Goal 2” and the 3 “priorities” that support it, as shown here. You can read a lot more about it in the Strategy 2030 document which is published online – just follow the link by clicking on the image or type “</a:t>
            </a:r>
            <a:r>
              <a:rPr lang="en-GB" dirty="0" err="1"/>
              <a:t>cen</a:t>
            </a:r>
            <a:r>
              <a:rPr lang="en-GB" dirty="0"/>
              <a:t> </a:t>
            </a:r>
            <a:r>
              <a:rPr lang="en-GB" dirty="0" err="1"/>
              <a:t>cenelec</a:t>
            </a:r>
            <a:r>
              <a:rPr lang="en-GB" dirty="0"/>
              <a:t> strategy 2030” into Google.</a:t>
            </a:r>
          </a:p>
          <a:p>
            <a:endParaRPr lang="en-GB" dirty="0"/>
          </a:p>
          <a:p>
            <a:r>
              <a:rPr lang="en-GB" dirty="0"/>
              <a:t>The implementation of Goal 2 is managed by DITSAG, who you can contact via ditsag@cencenelec.eu</a:t>
            </a:r>
          </a:p>
        </p:txBody>
      </p:sp>
      <p:sp>
        <p:nvSpPr>
          <p:cNvPr id="4" name="Slide Number Placeholder 3"/>
          <p:cNvSpPr>
            <a:spLocks noGrp="1"/>
          </p:cNvSpPr>
          <p:nvPr>
            <p:ph type="sldNum" sz="quarter" idx="5"/>
          </p:nvPr>
        </p:nvSpPr>
        <p:spPr/>
        <p:txBody>
          <a:bodyPr/>
          <a:lstStyle/>
          <a:p>
            <a:fld id="{902055A6-CC0F-4427-AC6D-D9730F2299BF}" type="slidenum">
              <a:rPr lang="en-GB" smtClean="0"/>
              <a:t>2</a:t>
            </a:fld>
            <a:endParaRPr lang="en-GB"/>
          </a:p>
        </p:txBody>
      </p:sp>
    </p:spTree>
    <p:extLst>
      <p:ext uri="{BB962C8B-B14F-4D97-AF65-F5344CB8AC3E}">
        <p14:creationId xmlns:p14="http://schemas.microsoft.com/office/powerpoint/2010/main" val="3740528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 Provide a browser-based platform for drafting, commenting &amp; editing CEN &amp; CENELEC deliverables that is well-adapted to the ecosystem.</a:t>
            </a:r>
          </a:p>
          <a:p>
            <a:endParaRPr lang="en-US" dirty="0"/>
          </a:p>
          <a:p>
            <a:r>
              <a:rPr lang="en-US" dirty="0"/>
              <a:t>It provides a lot of advantages like:</a:t>
            </a:r>
          </a:p>
          <a:p>
            <a:pPr marL="171450" indent="-171450">
              <a:buFont typeface="Arial" panose="020B0604020202020204" pitchFamily="34" charset="0"/>
              <a:buChar char="•"/>
            </a:pPr>
            <a:r>
              <a:rPr lang="en-US" dirty="0"/>
              <a:t>Collaborative editing of the same document, with clause lock and unlock features</a:t>
            </a:r>
          </a:p>
          <a:p>
            <a:pPr marL="171450" indent="-171450">
              <a:buFont typeface="Arial" panose="020B0604020202020204" pitchFamily="34" charset="0"/>
              <a:buChar char="•"/>
            </a:pPr>
            <a:r>
              <a:rPr lang="en-US" dirty="0"/>
              <a:t>Normative references lookups</a:t>
            </a:r>
          </a:p>
          <a:p>
            <a:pPr marL="171450" indent="-171450">
              <a:buFont typeface="Arial" panose="020B0604020202020204" pitchFamily="34" charset="0"/>
              <a:buChar char="•"/>
            </a:pPr>
            <a:r>
              <a:rPr lang="en-US" dirty="0"/>
              <a:t>Automatic structuring and numbering</a:t>
            </a:r>
          </a:p>
          <a:p>
            <a:pPr marL="171450" indent="-171450">
              <a:buFont typeface="Arial" panose="020B0604020202020204" pitchFamily="34" charset="0"/>
              <a:buChar char="•"/>
            </a:pPr>
            <a:r>
              <a:rPr lang="en-US" dirty="0"/>
              <a:t>Different access levels for leaders, authors and contributors (commenters)</a:t>
            </a:r>
          </a:p>
          <a:p>
            <a:pPr marL="171450" indent="-171450">
              <a:buFont typeface="Arial" panose="020B0604020202020204" pitchFamily="34" charset="0"/>
              <a:buChar char="•"/>
            </a:pPr>
            <a:r>
              <a:rPr lang="en-US" dirty="0"/>
              <a:t>Quality checks in accordance with the CEN-CENELEC internal regulations (ISO/IEC directives)</a:t>
            </a:r>
          </a:p>
          <a:p>
            <a:endParaRPr lang="en-US" dirty="0"/>
          </a:p>
          <a:p>
            <a:r>
              <a:rPr lang="en-US" dirty="0"/>
              <a:t>We have a lot of CEN pilots already. Their feedback has been very positive and they’ve contributed with great suggestions for improvements that have been incorporated. However, we have had very few CENELEC pilots and are looking for more so we can make sure that CENELEC-specific requirements are incorporated.</a:t>
            </a:r>
          </a:p>
          <a:p>
            <a:endParaRPr lang="en-US" dirty="0"/>
          </a:p>
          <a:p>
            <a:r>
              <a:rPr lang="en-US" dirty="0"/>
              <a:t>The project is led by ISO &amp; IEC and we are making sure that CEN &amp; CENELEC requirements are incorporated.</a:t>
            </a:r>
          </a:p>
        </p:txBody>
      </p:sp>
      <p:sp>
        <p:nvSpPr>
          <p:cNvPr id="4" name="Slide Number Placeholder 3"/>
          <p:cNvSpPr>
            <a:spLocks noGrp="1"/>
          </p:cNvSpPr>
          <p:nvPr>
            <p:ph type="sldNum" sz="quarter" idx="5"/>
          </p:nvPr>
        </p:nvSpPr>
        <p:spPr/>
        <p:txBody>
          <a:bodyPr/>
          <a:lstStyle/>
          <a:p>
            <a:fld id="{902055A6-CC0F-4427-AC6D-D9730F2299BF}" type="slidenum">
              <a:rPr lang="en-GB" smtClean="0"/>
              <a:t>5</a:t>
            </a:fld>
            <a:endParaRPr lang="en-GB"/>
          </a:p>
        </p:txBody>
      </p:sp>
    </p:spTree>
    <p:extLst>
      <p:ext uri="{BB962C8B-B14F-4D97-AF65-F5344CB8AC3E}">
        <p14:creationId xmlns:p14="http://schemas.microsoft.com/office/powerpoint/2010/main" val="664710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 Transform the way standards are developed by making them machine readable and thus meet the needs of standards users’ digitalized industries by Dec 2024</a:t>
            </a:r>
          </a:p>
          <a:p>
            <a:endParaRPr lang="en-US" dirty="0"/>
          </a:p>
          <a:p>
            <a:r>
              <a:rPr lang="en-US" dirty="0"/>
              <a:t>The different pieces of content within the standard will be broken up, tagged with the type of information they hold, and linked with </a:t>
            </a:r>
            <a:r>
              <a:rPr lang="en-US" dirty="0" err="1"/>
              <a:t>with</a:t>
            </a:r>
            <a:r>
              <a:rPr lang="en-US" dirty="0"/>
              <a:t> other pieces of the standard. It allows standards users to do tech savvy things with them, eg: importing them into requirements management systems. But the same content can still be represented in traditional formats like PDF.</a:t>
            </a:r>
          </a:p>
          <a:p>
            <a:endParaRPr lang="en-US" dirty="0"/>
          </a:p>
          <a:p>
            <a:r>
              <a:rPr lang="en-US" dirty="0"/>
              <a:t>At the moment we work in a mixture of Level 1 (PDF/Word) and Level 2 (NISO STS), where the XML tags relate to clause level. By the end of this project, we want to be capable of working at Level 3, where the tags (eg: XML tags) would relate to provision (sentence) level.</a:t>
            </a:r>
          </a:p>
          <a:p>
            <a:endParaRPr lang="en-US" dirty="0"/>
          </a:p>
          <a:p>
            <a:r>
              <a:rPr lang="en-US" dirty="0"/>
              <a:t>We are collaborating with groups undertaking similar initiatives at ISO (ISO SMART) and IEC (SG 12).</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2055A6-CC0F-4427-AC6D-D9730F2299B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1989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2055A6-CC0F-4427-AC6D-D9730F2299B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89803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8" Type="http://schemas.openxmlformats.org/officeDocument/2006/relationships/hyperlink" Target="https://twitter.com/standards4EU" TargetMode="External"/><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hyperlink" Target="https://www.facebook.com/CENCENELEC" TargetMode="External"/><Relationship Id="rId1" Type="http://schemas.openxmlformats.org/officeDocument/2006/relationships/slideMaster" Target="../slideMasters/slideMaster2.xml"/><Relationship Id="rId6" Type="http://schemas.openxmlformats.org/officeDocument/2006/relationships/hyperlink" Target="https://www.youtube.com/user/CENCENELEC/featured" TargetMode="External"/><Relationship Id="rId5" Type="http://schemas.openxmlformats.org/officeDocument/2006/relationships/image" Target="../media/image5.jpeg"/><Relationship Id="rId4" Type="http://schemas.openxmlformats.org/officeDocument/2006/relationships/hyperlink" Target="https://www.linkedin.com/authwall?trk=ripf&amp;trkInfo=AQG9Chc7r0vP3QAAAWvVwrXg60fjhi1NoWsiDK8bwv7Cwydt_k70_pg3GazQC2MsGmB4hPVAS5LByy1I3ovJYYRGbg2T2H3Q3iNGtIA_b92Xj5-KC4JFUwvHl5c6xo_5bISXgpk=&amp;originalReferer=&amp;sessionRedirect=https://www.linkedin.com/company/cen-and-cenelec" TargetMode="External"/><Relationship Id="rId9"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hyperlink" Target="https://twitter.com/standards4EU" TargetMode="External"/><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hyperlink" Target="https://www.facebook.com/CENCENELEC" TargetMode="External"/><Relationship Id="rId1" Type="http://schemas.openxmlformats.org/officeDocument/2006/relationships/slideMaster" Target="../slideMasters/slideMaster1.xml"/><Relationship Id="rId6" Type="http://schemas.openxmlformats.org/officeDocument/2006/relationships/hyperlink" Target="https://www.youtube.com/user/CENCENELEC/featured" TargetMode="External"/><Relationship Id="rId5" Type="http://schemas.openxmlformats.org/officeDocument/2006/relationships/image" Target="../media/image5.jpeg"/><Relationship Id="rId4" Type="http://schemas.openxmlformats.org/officeDocument/2006/relationships/hyperlink" Target="https://www.linkedin.com/authwall?trk=ripf&amp;trkInfo=AQG9Chc7r0vP3QAAAWvVwrXg60fjhi1NoWsiDK8bwv7Cwydt_k70_pg3GazQC2MsGmB4hPVAS5LByy1I3ovJYYRGbg2T2H3Q3iNGtIA_b92Xj5-KC4JFUwvHl5c6xo_5bISXgpk=&amp;originalReferer=&amp;sessionRedirect=https://www.linkedin.com/company/cen-and-cenelec" TargetMode="External"/><Relationship Id="rId9"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b="42000"/>
          </a:stretch>
        </a:blipFill>
        <a:effectLst/>
      </p:bgPr>
    </p:bg>
    <p:spTree>
      <p:nvGrpSpPr>
        <p:cNvPr id="1" name=""/>
        <p:cNvGrpSpPr/>
        <p:nvPr/>
      </p:nvGrpSpPr>
      <p:grpSpPr>
        <a:xfrm>
          <a:off x="0" y="0"/>
          <a:ext cx="0" cy="0"/>
          <a:chOff x="0" y="0"/>
          <a:chExt cx="0" cy="0"/>
        </a:xfrm>
      </p:grpSpPr>
      <p:sp>
        <p:nvSpPr>
          <p:cNvPr id="4" name="Rectangle 3"/>
          <p:cNvSpPr/>
          <p:nvPr userDrawn="1"/>
        </p:nvSpPr>
        <p:spPr>
          <a:xfrm>
            <a:off x="0" y="3994418"/>
            <a:ext cx="12192000" cy="28803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224695" y="4560712"/>
            <a:ext cx="10165976" cy="1023162"/>
          </a:xfrm>
        </p:spPr>
        <p:txBody>
          <a:bodyPr anchor="t" anchorCtr="0">
            <a:normAutofit/>
          </a:bodyPr>
          <a:lstStyle>
            <a:lvl1pPr algn="l">
              <a:defRPr sz="3600">
                <a:solidFill>
                  <a:srgbClr val="004377"/>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GB" dirty="0"/>
          </a:p>
        </p:txBody>
      </p:sp>
      <p:sp>
        <p:nvSpPr>
          <p:cNvPr id="3" name="Subtitle 2"/>
          <p:cNvSpPr>
            <a:spLocks noGrp="1"/>
          </p:cNvSpPr>
          <p:nvPr>
            <p:ph type="subTitle" idx="1" hasCustomPrompt="1"/>
          </p:nvPr>
        </p:nvSpPr>
        <p:spPr>
          <a:xfrm>
            <a:off x="233083" y="5693865"/>
            <a:ext cx="10165976" cy="827617"/>
          </a:xfrm>
        </p:spPr>
        <p:txBody>
          <a:bodyPr>
            <a:normAutofit/>
          </a:bodyPr>
          <a:lstStyle>
            <a:lvl1pPr marL="0" indent="0" algn="l">
              <a:buNone/>
              <a:defRPr sz="2800" baseline="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name of presenter, function</a:t>
            </a:r>
            <a:endParaRPr lang="en-GB" dirty="0"/>
          </a:p>
        </p:txBody>
      </p:sp>
      <p:sp>
        <p:nvSpPr>
          <p:cNvPr id="9" name="TextBox 8"/>
          <p:cNvSpPr txBox="1"/>
          <p:nvPr userDrawn="1"/>
        </p:nvSpPr>
        <p:spPr>
          <a:xfrm>
            <a:off x="237277" y="4016849"/>
            <a:ext cx="10165976" cy="369332"/>
          </a:xfrm>
          <a:prstGeom prst="rect">
            <a:avLst/>
          </a:prstGeom>
          <a:noFill/>
        </p:spPr>
        <p:txBody>
          <a:bodyPr wrap="square" rtlCol="0">
            <a:spAutoFit/>
          </a:bodyPr>
          <a:lstStyle/>
          <a:p>
            <a:pPr marL="0" indent="0"/>
            <a:r>
              <a:rPr lang="en-GB" b="1" dirty="0">
                <a:solidFill>
                  <a:schemeClr val="tx2"/>
                </a:solidFill>
              </a:rPr>
              <a:t>European</a:t>
            </a:r>
            <a:r>
              <a:rPr lang="en-GB" b="1" baseline="0" dirty="0">
                <a:solidFill>
                  <a:schemeClr val="tx2"/>
                </a:solidFill>
              </a:rPr>
              <a:t> Standardization Organizations</a:t>
            </a:r>
            <a:endParaRPr lang="en-GB" b="1" dirty="0">
              <a:solidFill>
                <a:schemeClr val="tx2"/>
              </a:solidFill>
            </a:endParaRPr>
          </a:p>
        </p:txBody>
      </p:sp>
      <p:pic>
        <p:nvPicPr>
          <p:cNvPr id="10" name="Picture 9"/>
          <p:cNvPicPr preferRelativeResize="0">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44923" y="372341"/>
            <a:ext cx="4547077" cy="1440000"/>
          </a:xfrm>
          <a:prstGeom prst="rect">
            <a:avLst/>
          </a:prstGeom>
        </p:spPr>
      </p:pic>
    </p:spTree>
    <p:extLst>
      <p:ext uri="{BB962C8B-B14F-4D97-AF65-F5344CB8AC3E}">
        <p14:creationId xmlns:p14="http://schemas.microsoft.com/office/powerpoint/2010/main" val="1655117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b="42000"/>
          </a:stretch>
        </a:blipFill>
        <a:effectLst/>
      </p:bgPr>
    </p:bg>
    <p:spTree>
      <p:nvGrpSpPr>
        <p:cNvPr id="1" name=""/>
        <p:cNvGrpSpPr/>
        <p:nvPr/>
      </p:nvGrpSpPr>
      <p:grpSpPr>
        <a:xfrm>
          <a:off x="0" y="0"/>
          <a:ext cx="0" cy="0"/>
          <a:chOff x="0" y="0"/>
          <a:chExt cx="0" cy="0"/>
        </a:xfrm>
      </p:grpSpPr>
      <p:sp>
        <p:nvSpPr>
          <p:cNvPr id="4" name="Rectangle 3"/>
          <p:cNvSpPr/>
          <p:nvPr userDrawn="1"/>
        </p:nvSpPr>
        <p:spPr>
          <a:xfrm>
            <a:off x="0" y="3994418"/>
            <a:ext cx="12192000" cy="28803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224695" y="4560712"/>
            <a:ext cx="10165976" cy="1023162"/>
          </a:xfrm>
        </p:spPr>
        <p:txBody>
          <a:bodyPr anchor="t" anchorCtr="0">
            <a:normAutofit/>
          </a:bodyPr>
          <a:lstStyle>
            <a:lvl1pPr algn="l">
              <a:defRPr sz="3600">
                <a:solidFill>
                  <a:srgbClr val="004377"/>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GB" dirty="0"/>
          </a:p>
        </p:txBody>
      </p:sp>
      <p:sp>
        <p:nvSpPr>
          <p:cNvPr id="3" name="Subtitle 2"/>
          <p:cNvSpPr>
            <a:spLocks noGrp="1"/>
          </p:cNvSpPr>
          <p:nvPr>
            <p:ph type="subTitle" idx="1" hasCustomPrompt="1"/>
          </p:nvPr>
        </p:nvSpPr>
        <p:spPr>
          <a:xfrm>
            <a:off x="233083" y="5693865"/>
            <a:ext cx="10165976" cy="827617"/>
          </a:xfrm>
        </p:spPr>
        <p:txBody>
          <a:bodyPr>
            <a:normAutofit/>
          </a:bodyPr>
          <a:lstStyle>
            <a:lvl1pPr marL="0" indent="0" algn="l">
              <a:buNone/>
              <a:defRPr sz="2800" baseline="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name of presenter, function</a:t>
            </a:r>
            <a:endParaRPr lang="en-GB" dirty="0"/>
          </a:p>
        </p:txBody>
      </p:sp>
      <p:sp>
        <p:nvSpPr>
          <p:cNvPr id="9" name="TextBox 8"/>
          <p:cNvSpPr txBox="1"/>
          <p:nvPr userDrawn="1"/>
        </p:nvSpPr>
        <p:spPr>
          <a:xfrm>
            <a:off x="237277" y="4016849"/>
            <a:ext cx="10165976" cy="369332"/>
          </a:xfrm>
          <a:prstGeom prst="rect">
            <a:avLst/>
          </a:prstGeom>
          <a:noFill/>
        </p:spPr>
        <p:txBody>
          <a:bodyPr wrap="square" rtlCol="0">
            <a:spAutoFit/>
          </a:bodyPr>
          <a:lstStyle/>
          <a:p>
            <a:pPr marL="0" indent="0"/>
            <a:r>
              <a:rPr lang="en-GB" b="1" dirty="0">
                <a:solidFill>
                  <a:schemeClr val="tx2"/>
                </a:solidFill>
              </a:rPr>
              <a:t>European</a:t>
            </a:r>
            <a:r>
              <a:rPr lang="en-GB" b="1" baseline="0" dirty="0">
                <a:solidFill>
                  <a:schemeClr val="tx2"/>
                </a:solidFill>
              </a:rPr>
              <a:t> Standardization Organizations</a:t>
            </a:r>
            <a:endParaRPr lang="en-GB" b="1" dirty="0">
              <a:solidFill>
                <a:schemeClr val="tx2"/>
              </a:solidFill>
            </a:endParaRPr>
          </a:p>
        </p:txBody>
      </p:sp>
      <p:pic>
        <p:nvPicPr>
          <p:cNvPr id="10" name="Picture 9"/>
          <p:cNvPicPr preferRelativeResize="0">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44923" y="372341"/>
            <a:ext cx="4547077" cy="1440000"/>
          </a:xfrm>
          <a:prstGeom prst="rect">
            <a:avLst/>
          </a:prstGeom>
        </p:spPr>
      </p:pic>
    </p:spTree>
    <p:extLst>
      <p:ext uri="{BB962C8B-B14F-4D97-AF65-F5344CB8AC3E}">
        <p14:creationId xmlns:p14="http://schemas.microsoft.com/office/powerpoint/2010/main" val="3986374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083" y="1243955"/>
            <a:ext cx="11607550" cy="4933008"/>
          </a:xfrm>
        </p:spPr>
        <p:txBody>
          <a:bodyPr/>
          <a:lstStyle>
            <a:lvl1pPr marL="446088" indent="-446088">
              <a:buFont typeface="Wingdings 3" panose="05040102010807070707" pitchFamily="18" charset="2"/>
              <a:buChar char="u"/>
              <a:defRPr>
                <a:solidFill>
                  <a:srgbClr val="004377"/>
                </a:solidFill>
                <a:latin typeface="Verdana" panose="020B0604030504040204" pitchFamily="34" charset="0"/>
                <a:ea typeface="Verdana" panose="020B0604030504040204" pitchFamily="34" charset="0"/>
                <a:cs typeface="Verdana" panose="020B0604030504040204" pitchFamily="34" charset="0"/>
              </a:defRPr>
            </a:lvl1pPr>
            <a:lvl2pPr marL="895350" indent="-438150">
              <a:buFont typeface="Wingdings 3" panose="05040102010807070707" pitchFamily="18" charset="2"/>
              <a:buChar char="u"/>
              <a:defRPr>
                <a:solidFill>
                  <a:srgbClr val="004377"/>
                </a:solidFill>
                <a:latin typeface="Verdana" panose="020B0604030504040204" pitchFamily="34" charset="0"/>
                <a:ea typeface="Verdana" panose="020B0604030504040204" pitchFamily="34" charset="0"/>
                <a:cs typeface="Verdana" panose="020B0604030504040204" pitchFamily="34" charset="0"/>
              </a:defRPr>
            </a:lvl2pPr>
            <a:lvl3pPr marL="1257300" indent="-342900">
              <a:buFont typeface="Wingdings 3" panose="05040102010807070707" pitchFamily="18" charset="2"/>
              <a:buChar char="u"/>
              <a:defRPr>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3pPr>
            <a:lvl4pPr marL="1600200" indent="-228600">
              <a:buFont typeface="Wingdings 3" panose="05040102010807070707" pitchFamily="18" charset="2"/>
              <a:buChar char="u"/>
              <a:defRPr>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marL="2057400" indent="-228600">
              <a:buFont typeface="Wingdings 3" panose="05040102010807070707" pitchFamily="18" charset="2"/>
              <a:buChar char="u"/>
              <a:defRPr>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p:txBody>
      </p:sp>
      <p:sp>
        <p:nvSpPr>
          <p:cNvPr id="10" name="Title 9">
            <a:extLst>
              <a:ext uri="{FF2B5EF4-FFF2-40B4-BE49-F238E27FC236}">
                <a16:creationId xmlns:a16="http://schemas.microsoft.com/office/drawing/2014/main" id="{A1816FAD-DD62-46B7-A333-4EB7DCA1FF9A}"/>
              </a:ext>
            </a:extLst>
          </p:cNvPr>
          <p:cNvSpPr>
            <a:spLocks noGrp="1"/>
          </p:cNvSpPr>
          <p:nvPr>
            <p:ph type="title"/>
          </p:nvPr>
        </p:nvSpPr>
        <p:spPr/>
        <p:txBody>
          <a:bodyPr/>
          <a:lstStyle/>
          <a:p>
            <a:r>
              <a:rPr lang="en-US"/>
              <a:t>Click to edit Master title style</a:t>
            </a:r>
            <a:endParaRPr lang="en-BE" dirty="0"/>
          </a:p>
        </p:txBody>
      </p:sp>
      <p:sp>
        <p:nvSpPr>
          <p:cNvPr id="11" name="Date Placeholder 10">
            <a:extLst>
              <a:ext uri="{FF2B5EF4-FFF2-40B4-BE49-F238E27FC236}">
                <a16:creationId xmlns:a16="http://schemas.microsoft.com/office/drawing/2014/main" id="{824B5184-DA75-4D0E-BAED-F642597F8149}"/>
              </a:ext>
            </a:extLst>
          </p:cNvPr>
          <p:cNvSpPr>
            <a:spLocks noGrp="1"/>
          </p:cNvSpPr>
          <p:nvPr>
            <p:ph type="dt" sz="half" idx="10"/>
          </p:nvPr>
        </p:nvSpPr>
        <p:spPr/>
        <p:txBody>
          <a:bodyPr/>
          <a:lstStyle/>
          <a:p>
            <a:r>
              <a:rPr lang="fr-FR"/>
              <a:t>XX/XX/XXXX</a:t>
            </a:r>
            <a:endParaRPr lang="en-GB" dirty="0"/>
          </a:p>
        </p:txBody>
      </p:sp>
      <p:sp>
        <p:nvSpPr>
          <p:cNvPr id="12" name="Footer Placeholder 11">
            <a:extLst>
              <a:ext uri="{FF2B5EF4-FFF2-40B4-BE49-F238E27FC236}">
                <a16:creationId xmlns:a16="http://schemas.microsoft.com/office/drawing/2014/main" id="{02C5C619-01A2-471A-8298-79E0114A3BC3}"/>
              </a:ext>
            </a:extLst>
          </p:cNvPr>
          <p:cNvSpPr>
            <a:spLocks noGrp="1"/>
          </p:cNvSpPr>
          <p:nvPr>
            <p:ph type="ftr" sz="quarter" idx="11"/>
          </p:nvPr>
        </p:nvSpPr>
        <p:spPr/>
        <p:txBody>
          <a:bodyPr/>
          <a:lstStyle/>
          <a:p>
            <a:r>
              <a:rPr lang="en-US"/>
              <a:t>CEN-CENELEC Project 2 SMART Standards</a:t>
            </a:r>
            <a:endParaRPr lang="en-GB" dirty="0"/>
          </a:p>
        </p:txBody>
      </p:sp>
      <p:sp>
        <p:nvSpPr>
          <p:cNvPr id="13" name="Slide Number Placeholder 12">
            <a:extLst>
              <a:ext uri="{FF2B5EF4-FFF2-40B4-BE49-F238E27FC236}">
                <a16:creationId xmlns:a16="http://schemas.microsoft.com/office/drawing/2014/main" id="{6989A345-8634-4AF2-B3EC-857F298CC3D2}"/>
              </a:ext>
            </a:extLst>
          </p:cNvPr>
          <p:cNvSpPr>
            <a:spLocks noGrp="1"/>
          </p:cNvSpPr>
          <p:nvPr>
            <p:ph type="sldNum" sz="quarter" idx="12"/>
          </p:nvPr>
        </p:nvSpPr>
        <p:spPr/>
        <p:txBody>
          <a:bodyPr/>
          <a:lstStyle/>
          <a:p>
            <a:fld id="{1E0195ED-8849-425B-853E-36B7CC572174}" type="slidenum">
              <a:rPr lang="en-GB" smtClean="0"/>
              <a:pPr/>
              <a:t>‹#›</a:t>
            </a:fld>
            <a:endParaRPr lang="en-GB"/>
          </a:p>
        </p:txBody>
      </p:sp>
    </p:spTree>
    <p:extLst>
      <p:ext uri="{BB962C8B-B14F-4D97-AF65-F5344CB8AC3E}">
        <p14:creationId xmlns:p14="http://schemas.microsoft.com/office/powerpoint/2010/main" val="3291904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marL="0" indent="0">
              <a:defRPr sz="6000"/>
            </a:lvl1pPr>
          </a:lstStyle>
          <a:p>
            <a:r>
              <a:rPr lang="en-US"/>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D7AAE4AF-1979-4B7C-A26A-9B588FCC0E13}"/>
              </a:ext>
            </a:extLst>
          </p:cNvPr>
          <p:cNvSpPr>
            <a:spLocks noGrp="1"/>
          </p:cNvSpPr>
          <p:nvPr>
            <p:ph type="dt" sz="half" idx="10"/>
          </p:nvPr>
        </p:nvSpPr>
        <p:spPr/>
        <p:txBody>
          <a:bodyPr/>
          <a:lstStyle/>
          <a:p>
            <a:r>
              <a:rPr lang="fr-FR"/>
              <a:t>XX/XX/XXXX</a:t>
            </a:r>
            <a:endParaRPr lang="en-GB" dirty="0"/>
          </a:p>
        </p:txBody>
      </p:sp>
      <p:sp>
        <p:nvSpPr>
          <p:cNvPr id="8" name="Footer Placeholder 7">
            <a:extLst>
              <a:ext uri="{FF2B5EF4-FFF2-40B4-BE49-F238E27FC236}">
                <a16:creationId xmlns:a16="http://schemas.microsoft.com/office/drawing/2014/main" id="{99CDD464-8601-473B-89FF-4ACB5658B32E}"/>
              </a:ext>
            </a:extLst>
          </p:cNvPr>
          <p:cNvSpPr>
            <a:spLocks noGrp="1"/>
          </p:cNvSpPr>
          <p:nvPr>
            <p:ph type="ftr" sz="quarter" idx="11"/>
          </p:nvPr>
        </p:nvSpPr>
        <p:spPr/>
        <p:txBody>
          <a:bodyPr/>
          <a:lstStyle/>
          <a:p>
            <a:r>
              <a:rPr lang="en-US"/>
              <a:t>CEN-CENELEC Project 2 SMART Standards</a:t>
            </a:r>
            <a:endParaRPr lang="en-GB" dirty="0"/>
          </a:p>
        </p:txBody>
      </p:sp>
      <p:sp>
        <p:nvSpPr>
          <p:cNvPr id="9" name="Slide Number Placeholder 8">
            <a:extLst>
              <a:ext uri="{FF2B5EF4-FFF2-40B4-BE49-F238E27FC236}">
                <a16:creationId xmlns:a16="http://schemas.microsoft.com/office/drawing/2014/main" id="{D962E8BC-9ED7-4DC5-A5F9-7B2F3DCBE565}"/>
              </a:ext>
            </a:extLst>
          </p:cNvPr>
          <p:cNvSpPr>
            <a:spLocks noGrp="1"/>
          </p:cNvSpPr>
          <p:nvPr>
            <p:ph type="sldNum" sz="quarter" idx="12"/>
          </p:nvPr>
        </p:nvSpPr>
        <p:spPr/>
        <p:txBody>
          <a:bodyPr/>
          <a:lstStyle/>
          <a:p>
            <a:fld id="{1E0195ED-8849-425B-853E-36B7CC572174}" type="slidenum">
              <a:rPr lang="en-GB" smtClean="0"/>
              <a:pPr/>
              <a:t>‹#›</a:t>
            </a:fld>
            <a:endParaRPr lang="en-GB"/>
          </a:p>
        </p:txBody>
      </p:sp>
    </p:spTree>
    <p:extLst>
      <p:ext uri="{BB962C8B-B14F-4D97-AF65-F5344CB8AC3E}">
        <p14:creationId xmlns:p14="http://schemas.microsoft.com/office/powerpoint/2010/main" val="14482615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227684" y="1245600"/>
            <a:ext cx="5670000" cy="4942800"/>
          </a:xfrm>
        </p:spPr>
        <p:txBody>
          <a:body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059508" y="1245600"/>
            <a:ext cx="5781125" cy="4942800"/>
          </a:xfrm>
        </p:spPr>
        <p:txBody>
          <a:bodyPr/>
          <a:lstStyle/>
          <a:p>
            <a:pPr lvl="0"/>
            <a:r>
              <a:rPr lang="en-US"/>
              <a:t>Click to edit Master text styles</a:t>
            </a:r>
          </a:p>
          <a:p>
            <a:pPr lvl="1"/>
            <a:r>
              <a:rPr lang="en-US"/>
              <a:t>Second level</a:t>
            </a:r>
          </a:p>
          <a:p>
            <a:pPr lvl="2"/>
            <a:r>
              <a:rPr lang="en-US"/>
              <a:t>Third level</a:t>
            </a:r>
          </a:p>
        </p:txBody>
      </p:sp>
      <p:sp>
        <p:nvSpPr>
          <p:cNvPr id="8" name="Date Placeholder 7">
            <a:extLst>
              <a:ext uri="{FF2B5EF4-FFF2-40B4-BE49-F238E27FC236}">
                <a16:creationId xmlns:a16="http://schemas.microsoft.com/office/drawing/2014/main" id="{48C02921-4630-4E9D-96A5-C84AD8482351}"/>
              </a:ext>
            </a:extLst>
          </p:cNvPr>
          <p:cNvSpPr>
            <a:spLocks noGrp="1"/>
          </p:cNvSpPr>
          <p:nvPr>
            <p:ph type="dt" sz="half" idx="10"/>
          </p:nvPr>
        </p:nvSpPr>
        <p:spPr/>
        <p:txBody>
          <a:bodyPr/>
          <a:lstStyle/>
          <a:p>
            <a:r>
              <a:rPr lang="fr-FR"/>
              <a:t>XX/XX/XXXX</a:t>
            </a:r>
            <a:endParaRPr lang="en-GB" dirty="0"/>
          </a:p>
        </p:txBody>
      </p:sp>
      <p:sp>
        <p:nvSpPr>
          <p:cNvPr id="9" name="Footer Placeholder 8">
            <a:extLst>
              <a:ext uri="{FF2B5EF4-FFF2-40B4-BE49-F238E27FC236}">
                <a16:creationId xmlns:a16="http://schemas.microsoft.com/office/drawing/2014/main" id="{26BCF628-9AA2-4B29-9EF1-76F54A45AF17}"/>
              </a:ext>
            </a:extLst>
          </p:cNvPr>
          <p:cNvSpPr>
            <a:spLocks noGrp="1"/>
          </p:cNvSpPr>
          <p:nvPr>
            <p:ph type="ftr" sz="quarter" idx="11"/>
          </p:nvPr>
        </p:nvSpPr>
        <p:spPr/>
        <p:txBody>
          <a:bodyPr/>
          <a:lstStyle/>
          <a:p>
            <a:r>
              <a:rPr lang="en-US"/>
              <a:t>CEN-CENELEC Project 2 SMART Standards</a:t>
            </a:r>
            <a:endParaRPr lang="en-GB" dirty="0"/>
          </a:p>
        </p:txBody>
      </p:sp>
      <p:sp>
        <p:nvSpPr>
          <p:cNvPr id="10" name="Slide Number Placeholder 9">
            <a:extLst>
              <a:ext uri="{FF2B5EF4-FFF2-40B4-BE49-F238E27FC236}">
                <a16:creationId xmlns:a16="http://schemas.microsoft.com/office/drawing/2014/main" id="{4145CEF2-05C0-470F-818B-5440013FC027}"/>
              </a:ext>
            </a:extLst>
          </p:cNvPr>
          <p:cNvSpPr>
            <a:spLocks noGrp="1"/>
          </p:cNvSpPr>
          <p:nvPr>
            <p:ph type="sldNum" sz="quarter" idx="12"/>
          </p:nvPr>
        </p:nvSpPr>
        <p:spPr/>
        <p:txBody>
          <a:bodyPr/>
          <a:lstStyle/>
          <a:p>
            <a:fld id="{1E0195ED-8849-425B-853E-36B7CC572174}" type="slidenum">
              <a:rPr lang="en-GB" smtClean="0"/>
              <a:pPr/>
              <a:t>‹#›</a:t>
            </a:fld>
            <a:endParaRPr lang="en-GB"/>
          </a:p>
        </p:txBody>
      </p:sp>
    </p:spTree>
    <p:extLst>
      <p:ext uri="{BB962C8B-B14F-4D97-AF65-F5344CB8AC3E}">
        <p14:creationId xmlns:p14="http://schemas.microsoft.com/office/powerpoint/2010/main" val="1594486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6724" y="1681163"/>
            <a:ext cx="567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41076" y="2505075"/>
            <a:ext cx="5670000" cy="3684588"/>
          </a:xfrm>
        </p:spPr>
        <p:txBody>
          <a:body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6172198" y="1681163"/>
            <a:ext cx="5668435"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198" y="2505075"/>
            <a:ext cx="5668435" cy="3684588"/>
          </a:xfrm>
        </p:spPr>
        <p:txBody>
          <a:bodyPr/>
          <a:lstStyle/>
          <a:p>
            <a:pPr lvl="0"/>
            <a:r>
              <a:rPr lang="en-US"/>
              <a:t>Click to edit Master text styles</a:t>
            </a:r>
          </a:p>
          <a:p>
            <a:pPr lvl="1"/>
            <a:r>
              <a:rPr lang="en-US"/>
              <a:t>Second level</a:t>
            </a:r>
          </a:p>
          <a:p>
            <a:pPr lvl="2"/>
            <a:r>
              <a:rPr lang="en-US"/>
              <a:t>Third level</a:t>
            </a:r>
          </a:p>
        </p:txBody>
      </p:sp>
      <p:sp>
        <p:nvSpPr>
          <p:cNvPr id="10" name="Title 9">
            <a:extLst>
              <a:ext uri="{FF2B5EF4-FFF2-40B4-BE49-F238E27FC236}">
                <a16:creationId xmlns:a16="http://schemas.microsoft.com/office/drawing/2014/main" id="{F114B3D2-23DA-4183-B829-22BE1EA93332}"/>
              </a:ext>
            </a:extLst>
          </p:cNvPr>
          <p:cNvSpPr>
            <a:spLocks noGrp="1"/>
          </p:cNvSpPr>
          <p:nvPr>
            <p:ph type="title"/>
          </p:nvPr>
        </p:nvSpPr>
        <p:spPr/>
        <p:txBody>
          <a:bodyPr/>
          <a:lstStyle/>
          <a:p>
            <a:r>
              <a:rPr lang="en-US"/>
              <a:t>Click to edit Master title style</a:t>
            </a:r>
            <a:endParaRPr lang="en-BE" dirty="0"/>
          </a:p>
        </p:txBody>
      </p:sp>
      <p:sp>
        <p:nvSpPr>
          <p:cNvPr id="14" name="Date Placeholder 13">
            <a:extLst>
              <a:ext uri="{FF2B5EF4-FFF2-40B4-BE49-F238E27FC236}">
                <a16:creationId xmlns:a16="http://schemas.microsoft.com/office/drawing/2014/main" id="{878299DC-D91C-4020-899C-3F83CEBE35E5}"/>
              </a:ext>
            </a:extLst>
          </p:cNvPr>
          <p:cNvSpPr>
            <a:spLocks noGrp="1"/>
          </p:cNvSpPr>
          <p:nvPr>
            <p:ph type="dt" sz="half" idx="10"/>
          </p:nvPr>
        </p:nvSpPr>
        <p:spPr/>
        <p:txBody>
          <a:bodyPr/>
          <a:lstStyle/>
          <a:p>
            <a:r>
              <a:rPr lang="fr-FR"/>
              <a:t>XX/XX/XXXX</a:t>
            </a:r>
            <a:endParaRPr lang="en-GB" dirty="0"/>
          </a:p>
        </p:txBody>
      </p:sp>
      <p:sp>
        <p:nvSpPr>
          <p:cNvPr id="15" name="Footer Placeholder 14">
            <a:extLst>
              <a:ext uri="{FF2B5EF4-FFF2-40B4-BE49-F238E27FC236}">
                <a16:creationId xmlns:a16="http://schemas.microsoft.com/office/drawing/2014/main" id="{5B60A4C5-9D1C-44EB-8472-AB24FC3D24D2}"/>
              </a:ext>
            </a:extLst>
          </p:cNvPr>
          <p:cNvSpPr>
            <a:spLocks noGrp="1"/>
          </p:cNvSpPr>
          <p:nvPr>
            <p:ph type="ftr" sz="quarter" idx="11"/>
          </p:nvPr>
        </p:nvSpPr>
        <p:spPr/>
        <p:txBody>
          <a:bodyPr/>
          <a:lstStyle/>
          <a:p>
            <a:r>
              <a:rPr lang="en-US"/>
              <a:t>CEN-CENELEC Project 2 SMART Standards</a:t>
            </a:r>
            <a:endParaRPr lang="en-GB" dirty="0"/>
          </a:p>
        </p:txBody>
      </p:sp>
      <p:sp>
        <p:nvSpPr>
          <p:cNvPr id="16" name="Slide Number Placeholder 15">
            <a:extLst>
              <a:ext uri="{FF2B5EF4-FFF2-40B4-BE49-F238E27FC236}">
                <a16:creationId xmlns:a16="http://schemas.microsoft.com/office/drawing/2014/main" id="{6909C746-D36C-4396-90F4-331A95184518}"/>
              </a:ext>
            </a:extLst>
          </p:cNvPr>
          <p:cNvSpPr>
            <a:spLocks noGrp="1"/>
          </p:cNvSpPr>
          <p:nvPr>
            <p:ph type="sldNum" sz="quarter" idx="12"/>
          </p:nvPr>
        </p:nvSpPr>
        <p:spPr/>
        <p:txBody>
          <a:bodyPr/>
          <a:lstStyle/>
          <a:p>
            <a:fld id="{1E0195ED-8849-425B-853E-36B7CC572174}" type="slidenum">
              <a:rPr lang="en-GB" smtClean="0"/>
              <a:pPr/>
              <a:t>‹#›</a:t>
            </a:fld>
            <a:endParaRPr lang="en-GB"/>
          </a:p>
        </p:txBody>
      </p:sp>
    </p:spTree>
    <p:extLst>
      <p:ext uri="{BB962C8B-B14F-4D97-AF65-F5344CB8AC3E}">
        <p14:creationId xmlns:p14="http://schemas.microsoft.com/office/powerpoint/2010/main" val="633037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6" name="Date Placeholder 5">
            <a:extLst>
              <a:ext uri="{FF2B5EF4-FFF2-40B4-BE49-F238E27FC236}">
                <a16:creationId xmlns:a16="http://schemas.microsoft.com/office/drawing/2014/main" id="{3094DE5F-696F-4E7E-9880-066C3411BDDC}"/>
              </a:ext>
            </a:extLst>
          </p:cNvPr>
          <p:cNvSpPr>
            <a:spLocks noGrp="1"/>
          </p:cNvSpPr>
          <p:nvPr>
            <p:ph type="dt" sz="half" idx="10"/>
          </p:nvPr>
        </p:nvSpPr>
        <p:spPr/>
        <p:txBody>
          <a:bodyPr/>
          <a:lstStyle/>
          <a:p>
            <a:r>
              <a:rPr lang="fr-FR"/>
              <a:t>XX/XX/XXXX</a:t>
            </a:r>
            <a:endParaRPr lang="en-GB" dirty="0"/>
          </a:p>
        </p:txBody>
      </p:sp>
      <p:sp>
        <p:nvSpPr>
          <p:cNvPr id="7" name="Footer Placeholder 6">
            <a:extLst>
              <a:ext uri="{FF2B5EF4-FFF2-40B4-BE49-F238E27FC236}">
                <a16:creationId xmlns:a16="http://schemas.microsoft.com/office/drawing/2014/main" id="{DB5676F2-6A4C-490B-9BB3-895BA1339622}"/>
              </a:ext>
            </a:extLst>
          </p:cNvPr>
          <p:cNvSpPr>
            <a:spLocks noGrp="1"/>
          </p:cNvSpPr>
          <p:nvPr>
            <p:ph type="ftr" sz="quarter" idx="11"/>
          </p:nvPr>
        </p:nvSpPr>
        <p:spPr/>
        <p:txBody>
          <a:bodyPr/>
          <a:lstStyle/>
          <a:p>
            <a:r>
              <a:rPr lang="en-US"/>
              <a:t>CEN-CENELEC Project 2 SMART Standards</a:t>
            </a:r>
            <a:endParaRPr lang="en-GB" dirty="0"/>
          </a:p>
        </p:txBody>
      </p:sp>
      <p:sp>
        <p:nvSpPr>
          <p:cNvPr id="8" name="Slide Number Placeholder 7">
            <a:extLst>
              <a:ext uri="{FF2B5EF4-FFF2-40B4-BE49-F238E27FC236}">
                <a16:creationId xmlns:a16="http://schemas.microsoft.com/office/drawing/2014/main" id="{FE34A6BF-A55D-4AF4-ACED-837ACBC6DC8F}"/>
              </a:ext>
            </a:extLst>
          </p:cNvPr>
          <p:cNvSpPr>
            <a:spLocks noGrp="1"/>
          </p:cNvSpPr>
          <p:nvPr>
            <p:ph type="sldNum" sz="quarter" idx="12"/>
          </p:nvPr>
        </p:nvSpPr>
        <p:spPr/>
        <p:txBody>
          <a:bodyPr/>
          <a:lstStyle/>
          <a:p>
            <a:fld id="{1E0195ED-8849-425B-853E-36B7CC572174}" type="slidenum">
              <a:rPr lang="en-GB" smtClean="0"/>
              <a:pPr/>
              <a:t>‹#›</a:t>
            </a:fld>
            <a:endParaRPr lang="en-GB"/>
          </a:p>
        </p:txBody>
      </p:sp>
    </p:spTree>
    <p:extLst>
      <p:ext uri="{BB962C8B-B14F-4D97-AF65-F5344CB8AC3E}">
        <p14:creationId xmlns:p14="http://schemas.microsoft.com/office/powerpoint/2010/main" val="3516294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15F58A66-E104-47E6-8FD6-020E8824DE4E}"/>
              </a:ext>
            </a:extLst>
          </p:cNvPr>
          <p:cNvSpPr>
            <a:spLocks noGrp="1"/>
          </p:cNvSpPr>
          <p:nvPr>
            <p:ph type="dt" sz="half" idx="10"/>
          </p:nvPr>
        </p:nvSpPr>
        <p:spPr/>
        <p:txBody>
          <a:bodyPr/>
          <a:lstStyle/>
          <a:p>
            <a:r>
              <a:rPr lang="fr-FR"/>
              <a:t>XX/XX/XXXX</a:t>
            </a:r>
            <a:endParaRPr lang="en-GB" dirty="0"/>
          </a:p>
        </p:txBody>
      </p:sp>
      <p:sp>
        <p:nvSpPr>
          <p:cNvPr id="6" name="Footer Placeholder 5">
            <a:extLst>
              <a:ext uri="{FF2B5EF4-FFF2-40B4-BE49-F238E27FC236}">
                <a16:creationId xmlns:a16="http://schemas.microsoft.com/office/drawing/2014/main" id="{AAF324BF-030F-47DE-B749-2C4DCA7BE320}"/>
              </a:ext>
            </a:extLst>
          </p:cNvPr>
          <p:cNvSpPr>
            <a:spLocks noGrp="1"/>
          </p:cNvSpPr>
          <p:nvPr>
            <p:ph type="ftr" sz="quarter" idx="11"/>
          </p:nvPr>
        </p:nvSpPr>
        <p:spPr/>
        <p:txBody>
          <a:bodyPr/>
          <a:lstStyle/>
          <a:p>
            <a:r>
              <a:rPr lang="en-US"/>
              <a:t>CEN-CENELEC Project 2 SMART Standards</a:t>
            </a:r>
            <a:endParaRPr lang="en-GB" dirty="0"/>
          </a:p>
        </p:txBody>
      </p:sp>
      <p:sp>
        <p:nvSpPr>
          <p:cNvPr id="7" name="Slide Number Placeholder 6">
            <a:extLst>
              <a:ext uri="{FF2B5EF4-FFF2-40B4-BE49-F238E27FC236}">
                <a16:creationId xmlns:a16="http://schemas.microsoft.com/office/drawing/2014/main" id="{A2CA2058-33B6-4EFC-8CDC-B85D0436E67D}"/>
              </a:ext>
            </a:extLst>
          </p:cNvPr>
          <p:cNvSpPr>
            <a:spLocks noGrp="1"/>
          </p:cNvSpPr>
          <p:nvPr>
            <p:ph type="sldNum" sz="quarter" idx="12"/>
          </p:nvPr>
        </p:nvSpPr>
        <p:spPr/>
        <p:txBody>
          <a:bodyPr/>
          <a:lstStyle/>
          <a:p>
            <a:fld id="{1E0195ED-8849-425B-853E-36B7CC572174}" type="slidenum">
              <a:rPr lang="en-GB" smtClean="0"/>
              <a:pPr/>
              <a:t>‹#›</a:t>
            </a:fld>
            <a:endParaRPr lang="en-GB"/>
          </a:p>
        </p:txBody>
      </p:sp>
    </p:spTree>
    <p:extLst>
      <p:ext uri="{BB962C8B-B14F-4D97-AF65-F5344CB8AC3E}">
        <p14:creationId xmlns:p14="http://schemas.microsoft.com/office/powerpoint/2010/main" val="760965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chorCtr="0"/>
          <a:lstStyle>
            <a:lvl1pPr>
              <a:defRPr sz="3200"/>
            </a:lvl1pPr>
          </a:lstStyle>
          <a:p>
            <a:r>
              <a:rPr lang="en-US"/>
              <a:t>Click to edit Master title style</a:t>
            </a:r>
            <a:endParaRPr lang="en-GB" dirty="0"/>
          </a:p>
        </p:txBody>
      </p:sp>
      <p:sp>
        <p:nvSpPr>
          <p:cNvPr id="3" name="Content Placeholder 2"/>
          <p:cNvSpPr>
            <a:spLocks noGrp="1"/>
          </p:cNvSpPr>
          <p:nvPr>
            <p:ph idx="1"/>
          </p:nvPr>
        </p:nvSpPr>
        <p:spPr>
          <a:xfrm>
            <a:off x="5212544" y="2057400"/>
            <a:ext cx="662809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D695598B-B9B2-4DEA-8004-D20BC920015E}"/>
              </a:ext>
            </a:extLst>
          </p:cNvPr>
          <p:cNvSpPr>
            <a:spLocks noGrp="1"/>
          </p:cNvSpPr>
          <p:nvPr>
            <p:ph type="dt" sz="half" idx="10"/>
          </p:nvPr>
        </p:nvSpPr>
        <p:spPr/>
        <p:txBody>
          <a:bodyPr/>
          <a:lstStyle/>
          <a:p>
            <a:r>
              <a:rPr lang="fr-FR"/>
              <a:t>XX/XX/XXXX</a:t>
            </a:r>
            <a:endParaRPr lang="en-GB" dirty="0"/>
          </a:p>
        </p:txBody>
      </p:sp>
      <p:sp>
        <p:nvSpPr>
          <p:cNvPr id="12" name="Footer Placeholder 11">
            <a:extLst>
              <a:ext uri="{FF2B5EF4-FFF2-40B4-BE49-F238E27FC236}">
                <a16:creationId xmlns:a16="http://schemas.microsoft.com/office/drawing/2014/main" id="{8E901872-15D0-49BE-B2B2-0D02D67F08AC}"/>
              </a:ext>
            </a:extLst>
          </p:cNvPr>
          <p:cNvSpPr>
            <a:spLocks noGrp="1"/>
          </p:cNvSpPr>
          <p:nvPr>
            <p:ph type="ftr" sz="quarter" idx="11"/>
          </p:nvPr>
        </p:nvSpPr>
        <p:spPr/>
        <p:txBody>
          <a:bodyPr/>
          <a:lstStyle/>
          <a:p>
            <a:r>
              <a:rPr lang="en-US"/>
              <a:t>CEN-CENELEC Project 2 SMART Standards</a:t>
            </a:r>
            <a:endParaRPr lang="en-GB" dirty="0"/>
          </a:p>
        </p:txBody>
      </p:sp>
      <p:sp>
        <p:nvSpPr>
          <p:cNvPr id="13" name="Slide Number Placeholder 12">
            <a:extLst>
              <a:ext uri="{FF2B5EF4-FFF2-40B4-BE49-F238E27FC236}">
                <a16:creationId xmlns:a16="http://schemas.microsoft.com/office/drawing/2014/main" id="{46801E3D-F41A-4F6F-9135-1A3B79697A22}"/>
              </a:ext>
            </a:extLst>
          </p:cNvPr>
          <p:cNvSpPr>
            <a:spLocks noGrp="1"/>
          </p:cNvSpPr>
          <p:nvPr>
            <p:ph type="sldNum" sz="quarter" idx="12"/>
          </p:nvPr>
        </p:nvSpPr>
        <p:spPr/>
        <p:txBody>
          <a:bodyPr/>
          <a:lstStyle/>
          <a:p>
            <a:fld id="{1E0195ED-8849-425B-853E-36B7CC572174}" type="slidenum">
              <a:rPr lang="en-GB" smtClean="0"/>
              <a:pPr/>
              <a:t>‹#›</a:t>
            </a:fld>
            <a:endParaRPr lang="en-GB"/>
          </a:p>
        </p:txBody>
      </p:sp>
    </p:spTree>
    <p:extLst>
      <p:ext uri="{BB962C8B-B14F-4D97-AF65-F5344CB8AC3E}">
        <p14:creationId xmlns:p14="http://schemas.microsoft.com/office/powerpoint/2010/main" val="22358891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1_THANK YO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 y="1279878"/>
            <a:ext cx="12192000" cy="1600200"/>
          </a:xfrm>
          <a:solidFill>
            <a:srgbClr val="004377"/>
          </a:solidFill>
        </p:spPr>
        <p:txBody>
          <a:bodyPr anchor="ctr">
            <a:normAutofit/>
          </a:bodyPr>
          <a:lstStyle>
            <a:lvl1pPr marL="808038" indent="0">
              <a:defRPr sz="3600">
                <a:solidFill>
                  <a:schemeClr val="bg1"/>
                </a:solidFill>
                <a:latin typeface="Segoe Script" panose="030B0504020000000003" pitchFamily="66" charset="0"/>
              </a:defRPr>
            </a:lvl1pPr>
          </a:lstStyle>
          <a:p>
            <a:r>
              <a:rPr lang="en-US" dirty="0"/>
              <a:t>Click to edit Master “Thank you” message</a:t>
            </a:r>
            <a:endParaRPr lang="en-GB" dirty="0"/>
          </a:p>
        </p:txBody>
      </p:sp>
      <p:sp>
        <p:nvSpPr>
          <p:cNvPr id="3" name="Picture Placeholder 2"/>
          <p:cNvSpPr>
            <a:spLocks noGrp="1"/>
          </p:cNvSpPr>
          <p:nvPr>
            <p:ph type="pic" idx="1"/>
          </p:nvPr>
        </p:nvSpPr>
        <p:spPr>
          <a:xfrm>
            <a:off x="839788" y="3239911"/>
            <a:ext cx="2275873" cy="17970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hasCustomPrompt="1"/>
          </p:nvPr>
        </p:nvSpPr>
        <p:spPr>
          <a:xfrm>
            <a:off x="839788" y="5204178"/>
            <a:ext cx="8167052" cy="92230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name of presenter</a:t>
            </a:r>
          </a:p>
          <a:p>
            <a:pPr lvl="0"/>
            <a:r>
              <a:rPr lang="en-US" dirty="0"/>
              <a:t>Email </a:t>
            </a:r>
          </a:p>
          <a:p>
            <a:pPr lvl="0"/>
            <a:endParaRPr lang="en-US" dirty="0"/>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74281" y="3931006"/>
            <a:ext cx="432000" cy="432000"/>
          </a:xfrm>
          <a:prstGeom prst="rect">
            <a:avLst/>
          </a:prstGeom>
        </p:spPr>
      </p:pic>
      <p:pic>
        <p:nvPicPr>
          <p:cNvPr id="9" name="Picture 8">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21851" y="3940669"/>
            <a:ext cx="432000" cy="432000"/>
          </a:xfrm>
          <a:prstGeom prst="rect">
            <a:avLst/>
          </a:prstGeom>
        </p:spPr>
      </p:pic>
      <p:pic>
        <p:nvPicPr>
          <p:cNvPr id="10" name="Picture 9">
            <a:hlinkClick r:id="rId6"/>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000127" y="3931006"/>
            <a:ext cx="432000" cy="432000"/>
          </a:xfrm>
          <a:prstGeom prst="rect">
            <a:avLst/>
          </a:prstGeom>
        </p:spPr>
      </p:pic>
      <p:pic>
        <p:nvPicPr>
          <p:cNvPr id="11" name="Picture 10">
            <a:hlinkClick r:id="rId8"/>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391723" y="3931006"/>
            <a:ext cx="432000" cy="432000"/>
          </a:xfrm>
          <a:prstGeom prst="rect">
            <a:avLst/>
          </a:prstGeom>
        </p:spPr>
      </p:pic>
      <p:sp>
        <p:nvSpPr>
          <p:cNvPr id="12" name="TextBox 11"/>
          <p:cNvSpPr txBox="1"/>
          <p:nvPr userDrawn="1"/>
        </p:nvSpPr>
        <p:spPr>
          <a:xfrm>
            <a:off x="8214693" y="3440123"/>
            <a:ext cx="3386757" cy="1785104"/>
          </a:xfrm>
          <a:prstGeom prst="rect">
            <a:avLst/>
          </a:prstGeom>
          <a:noFill/>
        </p:spPr>
        <p:txBody>
          <a:bodyPr wrap="square" rtlCol="0">
            <a:spAutoFit/>
          </a:bodyPr>
          <a:lstStyle/>
          <a:p>
            <a:r>
              <a:rPr lang="en-GB" sz="2000" dirty="0"/>
              <a:t>www.cencenelec.eu </a:t>
            </a:r>
          </a:p>
          <a:p>
            <a:endParaRPr lang="en-GB" dirty="0"/>
          </a:p>
          <a:p>
            <a:r>
              <a:rPr lang="en-GB" dirty="0"/>
              <a:t>Follow us: </a:t>
            </a:r>
          </a:p>
          <a:p>
            <a:endParaRPr lang="en-GB" dirty="0"/>
          </a:p>
          <a:p>
            <a:r>
              <a:rPr lang="en-GB" dirty="0"/>
              <a:t>Tag us @standards4EU</a:t>
            </a:r>
          </a:p>
          <a:p>
            <a:endParaRPr lang="en-GB" dirty="0"/>
          </a:p>
        </p:txBody>
      </p:sp>
    </p:spTree>
    <p:extLst>
      <p:ext uri="{BB962C8B-B14F-4D97-AF65-F5344CB8AC3E}">
        <p14:creationId xmlns:p14="http://schemas.microsoft.com/office/powerpoint/2010/main" val="2119733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083" y="1243955"/>
            <a:ext cx="11607550" cy="4933008"/>
          </a:xfrm>
        </p:spPr>
        <p:txBody>
          <a:bodyPr/>
          <a:lstStyle>
            <a:lvl1pPr marL="446088" indent="-446088">
              <a:buFont typeface="Wingdings 3" panose="05040102010807070707" pitchFamily="18" charset="2"/>
              <a:buChar char="u"/>
              <a:defRPr>
                <a:solidFill>
                  <a:srgbClr val="004377"/>
                </a:solidFill>
                <a:latin typeface="Verdana" panose="020B0604030504040204" pitchFamily="34" charset="0"/>
                <a:ea typeface="Verdana" panose="020B0604030504040204" pitchFamily="34" charset="0"/>
                <a:cs typeface="Verdana" panose="020B0604030504040204" pitchFamily="34" charset="0"/>
              </a:defRPr>
            </a:lvl1pPr>
            <a:lvl2pPr marL="895350" indent="-438150">
              <a:buFont typeface="Wingdings 3" panose="05040102010807070707" pitchFamily="18" charset="2"/>
              <a:buChar char="u"/>
              <a:defRPr>
                <a:solidFill>
                  <a:srgbClr val="004377"/>
                </a:solidFill>
                <a:latin typeface="Verdana" panose="020B0604030504040204" pitchFamily="34" charset="0"/>
                <a:ea typeface="Verdana" panose="020B0604030504040204" pitchFamily="34" charset="0"/>
                <a:cs typeface="Verdana" panose="020B0604030504040204" pitchFamily="34" charset="0"/>
              </a:defRPr>
            </a:lvl2pPr>
            <a:lvl3pPr marL="1257300" indent="-342900">
              <a:buFont typeface="Wingdings 3" panose="05040102010807070707" pitchFamily="18" charset="2"/>
              <a:buChar char="u"/>
              <a:defRPr>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3pPr>
            <a:lvl4pPr marL="1600200" indent="-228600">
              <a:buFont typeface="Wingdings 3" panose="05040102010807070707" pitchFamily="18" charset="2"/>
              <a:buChar char="u"/>
              <a:defRPr>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marL="2057400" indent="-228600">
              <a:buFont typeface="Wingdings 3" panose="05040102010807070707" pitchFamily="18" charset="2"/>
              <a:buChar char="u"/>
              <a:defRPr>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p:txBody>
      </p:sp>
      <p:sp>
        <p:nvSpPr>
          <p:cNvPr id="10" name="Title 9">
            <a:extLst>
              <a:ext uri="{FF2B5EF4-FFF2-40B4-BE49-F238E27FC236}">
                <a16:creationId xmlns:a16="http://schemas.microsoft.com/office/drawing/2014/main" id="{A1816FAD-DD62-46B7-A333-4EB7DCA1FF9A}"/>
              </a:ext>
            </a:extLst>
          </p:cNvPr>
          <p:cNvSpPr>
            <a:spLocks noGrp="1"/>
          </p:cNvSpPr>
          <p:nvPr>
            <p:ph type="title"/>
          </p:nvPr>
        </p:nvSpPr>
        <p:spPr/>
        <p:txBody>
          <a:bodyPr/>
          <a:lstStyle/>
          <a:p>
            <a:r>
              <a:rPr lang="en-US"/>
              <a:t>Click to edit Master title style</a:t>
            </a:r>
            <a:endParaRPr lang="en-BE" dirty="0"/>
          </a:p>
        </p:txBody>
      </p:sp>
      <p:sp>
        <p:nvSpPr>
          <p:cNvPr id="11" name="Date Placeholder 10">
            <a:extLst>
              <a:ext uri="{FF2B5EF4-FFF2-40B4-BE49-F238E27FC236}">
                <a16:creationId xmlns:a16="http://schemas.microsoft.com/office/drawing/2014/main" id="{824B5184-DA75-4D0E-BAED-F642597F8149}"/>
              </a:ext>
            </a:extLst>
          </p:cNvPr>
          <p:cNvSpPr>
            <a:spLocks noGrp="1"/>
          </p:cNvSpPr>
          <p:nvPr>
            <p:ph type="dt" sz="half" idx="10"/>
          </p:nvPr>
        </p:nvSpPr>
        <p:spPr/>
        <p:txBody>
          <a:bodyPr/>
          <a:lstStyle/>
          <a:p>
            <a:fld id="{7774F6B5-5211-4BC3-9387-0DE658A69E6E}" type="datetime3">
              <a:rPr lang="en-US" smtClean="0"/>
              <a:t>9 June 2023</a:t>
            </a:fld>
            <a:endParaRPr lang="en-GB" dirty="0"/>
          </a:p>
        </p:txBody>
      </p:sp>
      <p:sp>
        <p:nvSpPr>
          <p:cNvPr id="12" name="Footer Placeholder 11">
            <a:extLst>
              <a:ext uri="{FF2B5EF4-FFF2-40B4-BE49-F238E27FC236}">
                <a16:creationId xmlns:a16="http://schemas.microsoft.com/office/drawing/2014/main" id="{02C5C619-01A2-471A-8298-79E0114A3BC3}"/>
              </a:ext>
            </a:extLst>
          </p:cNvPr>
          <p:cNvSpPr>
            <a:spLocks noGrp="1"/>
          </p:cNvSpPr>
          <p:nvPr>
            <p:ph type="ftr" sz="quarter" idx="11"/>
          </p:nvPr>
        </p:nvSpPr>
        <p:spPr/>
        <p:txBody>
          <a:bodyPr/>
          <a:lstStyle/>
          <a:p>
            <a:r>
              <a:rPr lang="en-GB"/>
              <a:t>Name of presenter / event</a:t>
            </a:r>
            <a:endParaRPr lang="en-GB" dirty="0"/>
          </a:p>
        </p:txBody>
      </p:sp>
      <p:sp>
        <p:nvSpPr>
          <p:cNvPr id="13" name="Slide Number Placeholder 12">
            <a:extLst>
              <a:ext uri="{FF2B5EF4-FFF2-40B4-BE49-F238E27FC236}">
                <a16:creationId xmlns:a16="http://schemas.microsoft.com/office/drawing/2014/main" id="{6989A345-8634-4AF2-B3EC-857F298CC3D2}"/>
              </a:ext>
            </a:extLst>
          </p:cNvPr>
          <p:cNvSpPr>
            <a:spLocks noGrp="1"/>
          </p:cNvSpPr>
          <p:nvPr>
            <p:ph type="sldNum" sz="quarter" idx="12"/>
          </p:nvPr>
        </p:nvSpPr>
        <p:spPr/>
        <p:txBody>
          <a:bodyPr/>
          <a:lstStyle/>
          <a:p>
            <a:fld id="{1E0195ED-8849-425B-853E-36B7CC572174}" type="slidenum">
              <a:rPr lang="en-GB" smtClean="0"/>
              <a:pPr/>
              <a:t>‹#›</a:t>
            </a:fld>
            <a:endParaRPr lang="en-GB"/>
          </a:p>
        </p:txBody>
      </p:sp>
    </p:spTree>
    <p:extLst>
      <p:ext uri="{BB962C8B-B14F-4D97-AF65-F5344CB8AC3E}">
        <p14:creationId xmlns:p14="http://schemas.microsoft.com/office/powerpoint/2010/main" val="1773048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marL="0" indent="0">
              <a:defRPr sz="6000"/>
            </a:lvl1pPr>
          </a:lstStyle>
          <a:p>
            <a:r>
              <a:rPr lang="en-US"/>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D7AAE4AF-1979-4B7C-A26A-9B588FCC0E13}"/>
              </a:ext>
            </a:extLst>
          </p:cNvPr>
          <p:cNvSpPr>
            <a:spLocks noGrp="1"/>
          </p:cNvSpPr>
          <p:nvPr>
            <p:ph type="dt" sz="half" idx="10"/>
          </p:nvPr>
        </p:nvSpPr>
        <p:spPr/>
        <p:txBody>
          <a:bodyPr/>
          <a:lstStyle/>
          <a:p>
            <a:fld id="{87313282-54A7-481C-9505-B3B6961E78DB}" type="datetime3">
              <a:rPr lang="en-US" smtClean="0"/>
              <a:t>9 June 2023</a:t>
            </a:fld>
            <a:endParaRPr lang="en-GB" dirty="0"/>
          </a:p>
        </p:txBody>
      </p:sp>
      <p:sp>
        <p:nvSpPr>
          <p:cNvPr id="8" name="Footer Placeholder 7">
            <a:extLst>
              <a:ext uri="{FF2B5EF4-FFF2-40B4-BE49-F238E27FC236}">
                <a16:creationId xmlns:a16="http://schemas.microsoft.com/office/drawing/2014/main" id="{99CDD464-8601-473B-89FF-4ACB5658B32E}"/>
              </a:ext>
            </a:extLst>
          </p:cNvPr>
          <p:cNvSpPr>
            <a:spLocks noGrp="1"/>
          </p:cNvSpPr>
          <p:nvPr>
            <p:ph type="ftr" sz="quarter" idx="11"/>
          </p:nvPr>
        </p:nvSpPr>
        <p:spPr/>
        <p:txBody>
          <a:bodyPr/>
          <a:lstStyle/>
          <a:p>
            <a:r>
              <a:rPr lang="en-GB"/>
              <a:t>Name of presenter / event</a:t>
            </a:r>
            <a:endParaRPr lang="en-GB" dirty="0"/>
          </a:p>
        </p:txBody>
      </p:sp>
      <p:sp>
        <p:nvSpPr>
          <p:cNvPr id="9" name="Slide Number Placeholder 8">
            <a:extLst>
              <a:ext uri="{FF2B5EF4-FFF2-40B4-BE49-F238E27FC236}">
                <a16:creationId xmlns:a16="http://schemas.microsoft.com/office/drawing/2014/main" id="{D962E8BC-9ED7-4DC5-A5F9-7B2F3DCBE565}"/>
              </a:ext>
            </a:extLst>
          </p:cNvPr>
          <p:cNvSpPr>
            <a:spLocks noGrp="1"/>
          </p:cNvSpPr>
          <p:nvPr>
            <p:ph type="sldNum" sz="quarter" idx="12"/>
          </p:nvPr>
        </p:nvSpPr>
        <p:spPr/>
        <p:txBody>
          <a:bodyPr/>
          <a:lstStyle/>
          <a:p>
            <a:fld id="{1E0195ED-8849-425B-853E-36B7CC572174}" type="slidenum">
              <a:rPr lang="en-GB" smtClean="0"/>
              <a:pPr/>
              <a:t>‹#›</a:t>
            </a:fld>
            <a:endParaRPr lang="en-GB"/>
          </a:p>
        </p:txBody>
      </p:sp>
    </p:spTree>
    <p:extLst>
      <p:ext uri="{BB962C8B-B14F-4D97-AF65-F5344CB8AC3E}">
        <p14:creationId xmlns:p14="http://schemas.microsoft.com/office/powerpoint/2010/main" val="96224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227684" y="1245600"/>
            <a:ext cx="5670000" cy="4942800"/>
          </a:xfrm>
        </p:spPr>
        <p:txBody>
          <a:body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059508" y="1245600"/>
            <a:ext cx="5781125" cy="4942800"/>
          </a:xfrm>
        </p:spPr>
        <p:txBody>
          <a:bodyPr/>
          <a:lstStyle/>
          <a:p>
            <a:pPr lvl="0"/>
            <a:r>
              <a:rPr lang="en-US"/>
              <a:t>Click to edit Master text styles</a:t>
            </a:r>
          </a:p>
          <a:p>
            <a:pPr lvl="1"/>
            <a:r>
              <a:rPr lang="en-US"/>
              <a:t>Second level</a:t>
            </a:r>
          </a:p>
          <a:p>
            <a:pPr lvl="2"/>
            <a:r>
              <a:rPr lang="en-US"/>
              <a:t>Third level</a:t>
            </a:r>
          </a:p>
        </p:txBody>
      </p:sp>
      <p:sp>
        <p:nvSpPr>
          <p:cNvPr id="8" name="Date Placeholder 7">
            <a:extLst>
              <a:ext uri="{FF2B5EF4-FFF2-40B4-BE49-F238E27FC236}">
                <a16:creationId xmlns:a16="http://schemas.microsoft.com/office/drawing/2014/main" id="{48C02921-4630-4E9D-96A5-C84AD8482351}"/>
              </a:ext>
            </a:extLst>
          </p:cNvPr>
          <p:cNvSpPr>
            <a:spLocks noGrp="1"/>
          </p:cNvSpPr>
          <p:nvPr>
            <p:ph type="dt" sz="half" idx="10"/>
          </p:nvPr>
        </p:nvSpPr>
        <p:spPr/>
        <p:txBody>
          <a:bodyPr/>
          <a:lstStyle/>
          <a:p>
            <a:fld id="{CC30F0FC-56CB-4F1D-97DB-2A993702B232}" type="datetime3">
              <a:rPr lang="en-US" smtClean="0"/>
              <a:t>9 June 2023</a:t>
            </a:fld>
            <a:endParaRPr lang="en-GB" dirty="0"/>
          </a:p>
        </p:txBody>
      </p:sp>
      <p:sp>
        <p:nvSpPr>
          <p:cNvPr id="9" name="Footer Placeholder 8">
            <a:extLst>
              <a:ext uri="{FF2B5EF4-FFF2-40B4-BE49-F238E27FC236}">
                <a16:creationId xmlns:a16="http://schemas.microsoft.com/office/drawing/2014/main" id="{26BCF628-9AA2-4B29-9EF1-76F54A45AF17}"/>
              </a:ext>
            </a:extLst>
          </p:cNvPr>
          <p:cNvSpPr>
            <a:spLocks noGrp="1"/>
          </p:cNvSpPr>
          <p:nvPr>
            <p:ph type="ftr" sz="quarter" idx="11"/>
          </p:nvPr>
        </p:nvSpPr>
        <p:spPr/>
        <p:txBody>
          <a:bodyPr/>
          <a:lstStyle/>
          <a:p>
            <a:r>
              <a:rPr lang="en-GB"/>
              <a:t>Name of presenter / event</a:t>
            </a:r>
            <a:endParaRPr lang="en-GB" dirty="0"/>
          </a:p>
        </p:txBody>
      </p:sp>
      <p:sp>
        <p:nvSpPr>
          <p:cNvPr id="10" name="Slide Number Placeholder 9">
            <a:extLst>
              <a:ext uri="{FF2B5EF4-FFF2-40B4-BE49-F238E27FC236}">
                <a16:creationId xmlns:a16="http://schemas.microsoft.com/office/drawing/2014/main" id="{4145CEF2-05C0-470F-818B-5440013FC027}"/>
              </a:ext>
            </a:extLst>
          </p:cNvPr>
          <p:cNvSpPr>
            <a:spLocks noGrp="1"/>
          </p:cNvSpPr>
          <p:nvPr>
            <p:ph type="sldNum" sz="quarter" idx="12"/>
          </p:nvPr>
        </p:nvSpPr>
        <p:spPr/>
        <p:txBody>
          <a:bodyPr/>
          <a:lstStyle/>
          <a:p>
            <a:fld id="{1E0195ED-8849-425B-853E-36B7CC572174}" type="slidenum">
              <a:rPr lang="en-GB" smtClean="0"/>
              <a:pPr/>
              <a:t>‹#›</a:t>
            </a:fld>
            <a:endParaRPr lang="en-GB"/>
          </a:p>
        </p:txBody>
      </p:sp>
    </p:spTree>
    <p:extLst>
      <p:ext uri="{BB962C8B-B14F-4D97-AF65-F5344CB8AC3E}">
        <p14:creationId xmlns:p14="http://schemas.microsoft.com/office/powerpoint/2010/main" val="34542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6724" y="1681163"/>
            <a:ext cx="567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41076" y="2505075"/>
            <a:ext cx="5670000" cy="3684588"/>
          </a:xfrm>
        </p:spPr>
        <p:txBody>
          <a:body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6172198" y="1681163"/>
            <a:ext cx="5668435"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198" y="2505075"/>
            <a:ext cx="5668435" cy="3684588"/>
          </a:xfrm>
        </p:spPr>
        <p:txBody>
          <a:bodyPr/>
          <a:lstStyle/>
          <a:p>
            <a:pPr lvl="0"/>
            <a:r>
              <a:rPr lang="en-US"/>
              <a:t>Click to edit Master text styles</a:t>
            </a:r>
          </a:p>
          <a:p>
            <a:pPr lvl="1"/>
            <a:r>
              <a:rPr lang="en-US"/>
              <a:t>Second level</a:t>
            </a:r>
          </a:p>
          <a:p>
            <a:pPr lvl="2"/>
            <a:r>
              <a:rPr lang="en-US"/>
              <a:t>Third level</a:t>
            </a:r>
          </a:p>
        </p:txBody>
      </p:sp>
      <p:sp>
        <p:nvSpPr>
          <p:cNvPr id="10" name="Title 9">
            <a:extLst>
              <a:ext uri="{FF2B5EF4-FFF2-40B4-BE49-F238E27FC236}">
                <a16:creationId xmlns:a16="http://schemas.microsoft.com/office/drawing/2014/main" id="{F114B3D2-23DA-4183-B829-22BE1EA93332}"/>
              </a:ext>
            </a:extLst>
          </p:cNvPr>
          <p:cNvSpPr>
            <a:spLocks noGrp="1"/>
          </p:cNvSpPr>
          <p:nvPr>
            <p:ph type="title"/>
          </p:nvPr>
        </p:nvSpPr>
        <p:spPr/>
        <p:txBody>
          <a:bodyPr/>
          <a:lstStyle/>
          <a:p>
            <a:r>
              <a:rPr lang="en-US"/>
              <a:t>Click to edit Master title style</a:t>
            </a:r>
            <a:endParaRPr lang="en-BE" dirty="0"/>
          </a:p>
        </p:txBody>
      </p:sp>
      <p:sp>
        <p:nvSpPr>
          <p:cNvPr id="14" name="Date Placeholder 13">
            <a:extLst>
              <a:ext uri="{FF2B5EF4-FFF2-40B4-BE49-F238E27FC236}">
                <a16:creationId xmlns:a16="http://schemas.microsoft.com/office/drawing/2014/main" id="{878299DC-D91C-4020-899C-3F83CEBE35E5}"/>
              </a:ext>
            </a:extLst>
          </p:cNvPr>
          <p:cNvSpPr>
            <a:spLocks noGrp="1"/>
          </p:cNvSpPr>
          <p:nvPr>
            <p:ph type="dt" sz="half" idx="10"/>
          </p:nvPr>
        </p:nvSpPr>
        <p:spPr/>
        <p:txBody>
          <a:bodyPr/>
          <a:lstStyle/>
          <a:p>
            <a:fld id="{AFCB668A-2133-4ACB-AFB5-8E6044E74E0D}" type="datetime3">
              <a:rPr lang="en-US" smtClean="0"/>
              <a:t>9 June 2023</a:t>
            </a:fld>
            <a:endParaRPr lang="en-GB" dirty="0"/>
          </a:p>
        </p:txBody>
      </p:sp>
      <p:sp>
        <p:nvSpPr>
          <p:cNvPr id="15" name="Footer Placeholder 14">
            <a:extLst>
              <a:ext uri="{FF2B5EF4-FFF2-40B4-BE49-F238E27FC236}">
                <a16:creationId xmlns:a16="http://schemas.microsoft.com/office/drawing/2014/main" id="{5B60A4C5-9D1C-44EB-8472-AB24FC3D24D2}"/>
              </a:ext>
            </a:extLst>
          </p:cNvPr>
          <p:cNvSpPr>
            <a:spLocks noGrp="1"/>
          </p:cNvSpPr>
          <p:nvPr>
            <p:ph type="ftr" sz="quarter" idx="11"/>
          </p:nvPr>
        </p:nvSpPr>
        <p:spPr/>
        <p:txBody>
          <a:bodyPr/>
          <a:lstStyle/>
          <a:p>
            <a:r>
              <a:rPr lang="en-GB"/>
              <a:t>Name of presenter / event</a:t>
            </a:r>
            <a:endParaRPr lang="en-GB" dirty="0"/>
          </a:p>
        </p:txBody>
      </p:sp>
      <p:sp>
        <p:nvSpPr>
          <p:cNvPr id="16" name="Slide Number Placeholder 15">
            <a:extLst>
              <a:ext uri="{FF2B5EF4-FFF2-40B4-BE49-F238E27FC236}">
                <a16:creationId xmlns:a16="http://schemas.microsoft.com/office/drawing/2014/main" id="{6909C746-D36C-4396-90F4-331A95184518}"/>
              </a:ext>
            </a:extLst>
          </p:cNvPr>
          <p:cNvSpPr>
            <a:spLocks noGrp="1"/>
          </p:cNvSpPr>
          <p:nvPr>
            <p:ph type="sldNum" sz="quarter" idx="12"/>
          </p:nvPr>
        </p:nvSpPr>
        <p:spPr/>
        <p:txBody>
          <a:bodyPr/>
          <a:lstStyle/>
          <a:p>
            <a:fld id="{1E0195ED-8849-425B-853E-36B7CC572174}" type="slidenum">
              <a:rPr lang="en-GB" smtClean="0"/>
              <a:pPr/>
              <a:t>‹#›</a:t>
            </a:fld>
            <a:endParaRPr lang="en-GB"/>
          </a:p>
        </p:txBody>
      </p:sp>
    </p:spTree>
    <p:extLst>
      <p:ext uri="{BB962C8B-B14F-4D97-AF65-F5344CB8AC3E}">
        <p14:creationId xmlns:p14="http://schemas.microsoft.com/office/powerpoint/2010/main" val="3663325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6" name="Date Placeholder 5">
            <a:extLst>
              <a:ext uri="{FF2B5EF4-FFF2-40B4-BE49-F238E27FC236}">
                <a16:creationId xmlns:a16="http://schemas.microsoft.com/office/drawing/2014/main" id="{3094DE5F-696F-4E7E-9880-066C3411BDDC}"/>
              </a:ext>
            </a:extLst>
          </p:cNvPr>
          <p:cNvSpPr>
            <a:spLocks noGrp="1"/>
          </p:cNvSpPr>
          <p:nvPr>
            <p:ph type="dt" sz="half" idx="10"/>
          </p:nvPr>
        </p:nvSpPr>
        <p:spPr/>
        <p:txBody>
          <a:bodyPr/>
          <a:lstStyle/>
          <a:p>
            <a:fld id="{88434D8D-0DA2-4DCE-B3BF-2A79FAC4B986}" type="datetime3">
              <a:rPr lang="en-US" smtClean="0"/>
              <a:t>9 June 2023</a:t>
            </a:fld>
            <a:endParaRPr lang="en-GB" dirty="0"/>
          </a:p>
        </p:txBody>
      </p:sp>
      <p:sp>
        <p:nvSpPr>
          <p:cNvPr id="7" name="Footer Placeholder 6">
            <a:extLst>
              <a:ext uri="{FF2B5EF4-FFF2-40B4-BE49-F238E27FC236}">
                <a16:creationId xmlns:a16="http://schemas.microsoft.com/office/drawing/2014/main" id="{DB5676F2-6A4C-490B-9BB3-895BA1339622}"/>
              </a:ext>
            </a:extLst>
          </p:cNvPr>
          <p:cNvSpPr>
            <a:spLocks noGrp="1"/>
          </p:cNvSpPr>
          <p:nvPr>
            <p:ph type="ftr" sz="quarter" idx="11"/>
          </p:nvPr>
        </p:nvSpPr>
        <p:spPr/>
        <p:txBody>
          <a:bodyPr/>
          <a:lstStyle/>
          <a:p>
            <a:r>
              <a:rPr lang="en-GB"/>
              <a:t>Name of presenter / event</a:t>
            </a:r>
            <a:endParaRPr lang="en-GB" dirty="0"/>
          </a:p>
        </p:txBody>
      </p:sp>
      <p:sp>
        <p:nvSpPr>
          <p:cNvPr id="8" name="Slide Number Placeholder 7">
            <a:extLst>
              <a:ext uri="{FF2B5EF4-FFF2-40B4-BE49-F238E27FC236}">
                <a16:creationId xmlns:a16="http://schemas.microsoft.com/office/drawing/2014/main" id="{FE34A6BF-A55D-4AF4-ACED-837ACBC6DC8F}"/>
              </a:ext>
            </a:extLst>
          </p:cNvPr>
          <p:cNvSpPr>
            <a:spLocks noGrp="1"/>
          </p:cNvSpPr>
          <p:nvPr>
            <p:ph type="sldNum" sz="quarter" idx="12"/>
          </p:nvPr>
        </p:nvSpPr>
        <p:spPr/>
        <p:txBody>
          <a:bodyPr/>
          <a:lstStyle/>
          <a:p>
            <a:fld id="{1E0195ED-8849-425B-853E-36B7CC572174}" type="slidenum">
              <a:rPr lang="en-GB" smtClean="0"/>
              <a:pPr/>
              <a:t>‹#›</a:t>
            </a:fld>
            <a:endParaRPr lang="en-GB"/>
          </a:p>
        </p:txBody>
      </p:sp>
    </p:spTree>
    <p:extLst>
      <p:ext uri="{BB962C8B-B14F-4D97-AF65-F5344CB8AC3E}">
        <p14:creationId xmlns:p14="http://schemas.microsoft.com/office/powerpoint/2010/main" val="477971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15F58A66-E104-47E6-8FD6-020E8824DE4E}"/>
              </a:ext>
            </a:extLst>
          </p:cNvPr>
          <p:cNvSpPr>
            <a:spLocks noGrp="1"/>
          </p:cNvSpPr>
          <p:nvPr>
            <p:ph type="dt" sz="half" idx="10"/>
          </p:nvPr>
        </p:nvSpPr>
        <p:spPr/>
        <p:txBody>
          <a:bodyPr/>
          <a:lstStyle/>
          <a:p>
            <a:fld id="{A52481F1-7A17-4102-AC66-E35F827B5CA7}" type="datetime3">
              <a:rPr lang="en-US" smtClean="0"/>
              <a:t>9 June 2023</a:t>
            </a:fld>
            <a:endParaRPr lang="en-GB" dirty="0"/>
          </a:p>
        </p:txBody>
      </p:sp>
      <p:sp>
        <p:nvSpPr>
          <p:cNvPr id="6" name="Footer Placeholder 5">
            <a:extLst>
              <a:ext uri="{FF2B5EF4-FFF2-40B4-BE49-F238E27FC236}">
                <a16:creationId xmlns:a16="http://schemas.microsoft.com/office/drawing/2014/main" id="{AAF324BF-030F-47DE-B749-2C4DCA7BE320}"/>
              </a:ext>
            </a:extLst>
          </p:cNvPr>
          <p:cNvSpPr>
            <a:spLocks noGrp="1"/>
          </p:cNvSpPr>
          <p:nvPr>
            <p:ph type="ftr" sz="quarter" idx="11"/>
          </p:nvPr>
        </p:nvSpPr>
        <p:spPr/>
        <p:txBody>
          <a:bodyPr/>
          <a:lstStyle/>
          <a:p>
            <a:r>
              <a:rPr lang="en-GB"/>
              <a:t>Name of presenter / event</a:t>
            </a:r>
            <a:endParaRPr lang="en-GB" dirty="0"/>
          </a:p>
        </p:txBody>
      </p:sp>
      <p:sp>
        <p:nvSpPr>
          <p:cNvPr id="7" name="Slide Number Placeholder 6">
            <a:extLst>
              <a:ext uri="{FF2B5EF4-FFF2-40B4-BE49-F238E27FC236}">
                <a16:creationId xmlns:a16="http://schemas.microsoft.com/office/drawing/2014/main" id="{A2CA2058-33B6-4EFC-8CDC-B85D0436E67D}"/>
              </a:ext>
            </a:extLst>
          </p:cNvPr>
          <p:cNvSpPr>
            <a:spLocks noGrp="1"/>
          </p:cNvSpPr>
          <p:nvPr>
            <p:ph type="sldNum" sz="quarter" idx="12"/>
          </p:nvPr>
        </p:nvSpPr>
        <p:spPr/>
        <p:txBody>
          <a:bodyPr/>
          <a:lstStyle/>
          <a:p>
            <a:fld id="{1E0195ED-8849-425B-853E-36B7CC572174}" type="slidenum">
              <a:rPr lang="en-GB" smtClean="0"/>
              <a:pPr/>
              <a:t>‹#›</a:t>
            </a:fld>
            <a:endParaRPr lang="en-GB"/>
          </a:p>
        </p:txBody>
      </p:sp>
    </p:spTree>
    <p:extLst>
      <p:ext uri="{BB962C8B-B14F-4D97-AF65-F5344CB8AC3E}">
        <p14:creationId xmlns:p14="http://schemas.microsoft.com/office/powerpoint/2010/main" val="2522157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chorCtr="0"/>
          <a:lstStyle>
            <a:lvl1pPr>
              <a:defRPr sz="3200"/>
            </a:lvl1pPr>
          </a:lstStyle>
          <a:p>
            <a:r>
              <a:rPr lang="en-US"/>
              <a:t>Click to edit Master title style</a:t>
            </a:r>
            <a:endParaRPr lang="en-GB" dirty="0"/>
          </a:p>
        </p:txBody>
      </p:sp>
      <p:sp>
        <p:nvSpPr>
          <p:cNvPr id="3" name="Content Placeholder 2"/>
          <p:cNvSpPr>
            <a:spLocks noGrp="1"/>
          </p:cNvSpPr>
          <p:nvPr>
            <p:ph idx="1"/>
          </p:nvPr>
        </p:nvSpPr>
        <p:spPr>
          <a:xfrm>
            <a:off x="5212544" y="2057400"/>
            <a:ext cx="662809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D695598B-B9B2-4DEA-8004-D20BC920015E}"/>
              </a:ext>
            </a:extLst>
          </p:cNvPr>
          <p:cNvSpPr>
            <a:spLocks noGrp="1"/>
          </p:cNvSpPr>
          <p:nvPr>
            <p:ph type="dt" sz="half" idx="10"/>
          </p:nvPr>
        </p:nvSpPr>
        <p:spPr/>
        <p:txBody>
          <a:bodyPr/>
          <a:lstStyle/>
          <a:p>
            <a:fld id="{4F09BED3-ADC6-4CEB-BC12-D3530C097543}" type="datetime3">
              <a:rPr lang="en-US" smtClean="0"/>
              <a:t>9 June 2023</a:t>
            </a:fld>
            <a:endParaRPr lang="en-GB" dirty="0"/>
          </a:p>
        </p:txBody>
      </p:sp>
      <p:sp>
        <p:nvSpPr>
          <p:cNvPr id="12" name="Footer Placeholder 11">
            <a:extLst>
              <a:ext uri="{FF2B5EF4-FFF2-40B4-BE49-F238E27FC236}">
                <a16:creationId xmlns:a16="http://schemas.microsoft.com/office/drawing/2014/main" id="{8E901872-15D0-49BE-B2B2-0D02D67F08AC}"/>
              </a:ext>
            </a:extLst>
          </p:cNvPr>
          <p:cNvSpPr>
            <a:spLocks noGrp="1"/>
          </p:cNvSpPr>
          <p:nvPr>
            <p:ph type="ftr" sz="quarter" idx="11"/>
          </p:nvPr>
        </p:nvSpPr>
        <p:spPr/>
        <p:txBody>
          <a:bodyPr/>
          <a:lstStyle/>
          <a:p>
            <a:r>
              <a:rPr lang="en-GB"/>
              <a:t>Name of presenter / event</a:t>
            </a:r>
            <a:endParaRPr lang="en-GB" dirty="0"/>
          </a:p>
        </p:txBody>
      </p:sp>
      <p:sp>
        <p:nvSpPr>
          <p:cNvPr id="13" name="Slide Number Placeholder 12">
            <a:extLst>
              <a:ext uri="{FF2B5EF4-FFF2-40B4-BE49-F238E27FC236}">
                <a16:creationId xmlns:a16="http://schemas.microsoft.com/office/drawing/2014/main" id="{46801E3D-F41A-4F6F-9135-1A3B79697A22}"/>
              </a:ext>
            </a:extLst>
          </p:cNvPr>
          <p:cNvSpPr>
            <a:spLocks noGrp="1"/>
          </p:cNvSpPr>
          <p:nvPr>
            <p:ph type="sldNum" sz="quarter" idx="12"/>
          </p:nvPr>
        </p:nvSpPr>
        <p:spPr/>
        <p:txBody>
          <a:bodyPr/>
          <a:lstStyle/>
          <a:p>
            <a:fld id="{1E0195ED-8849-425B-853E-36B7CC572174}" type="slidenum">
              <a:rPr lang="en-GB" smtClean="0"/>
              <a:pPr/>
              <a:t>‹#›</a:t>
            </a:fld>
            <a:endParaRPr lang="en-GB"/>
          </a:p>
        </p:txBody>
      </p:sp>
    </p:spTree>
    <p:extLst>
      <p:ext uri="{BB962C8B-B14F-4D97-AF65-F5344CB8AC3E}">
        <p14:creationId xmlns:p14="http://schemas.microsoft.com/office/powerpoint/2010/main" val="1508204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1_THANK YO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 y="1279878"/>
            <a:ext cx="12192000" cy="1600200"/>
          </a:xfrm>
          <a:solidFill>
            <a:srgbClr val="004377"/>
          </a:solidFill>
        </p:spPr>
        <p:txBody>
          <a:bodyPr anchor="ctr">
            <a:normAutofit/>
          </a:bodyPr>
          <a:lstStyle>
            <a:lvl1pPr marL="808038" indent="0">
              <a:defRPr sz="3600">
                <a:solidFill>
                  <a:schemeClr val="bg1"/>
                </a:solidFill>
                <a:latin typeface="Segoe Script" panose="030B0504020000000003" pitchFamily="66" charset="0"/>
              </a:defRPr>
            </a:lvl1pPr>
          </a:lstStyle>
          <a:p>
            <a:r>
              <a:rPr lang="en-US" dirty="0"/>
              <a:t>Click to edit Master “Thank you” message</a:t>
            </a:r>
            <a:endParaRPr lang="en-GB" dirty="0"/>
          </a:p>
        </p:txBody>
      </p:sp>
      <p:sp>
        <p:nvSpPr>
          <p:cNvPr id="3" name="Picture Placeholder 2"/>
          <p:cNvSpPr>
            <a:spLocks noGrp="1"/>
          </p:cNvSpPr>
          <p:nvPr>
            <p:ph type="pic" idx="1"/>
          </p:nvPr>
        </p:nvSpPr>
        <p:spPr>
          <a:xfrm>
            <a:off x="839788" y="3239911"/>
            <a:ext cx="2275873" cy="17970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hasCustomPrompt="1"/>
          </p:nvPr>
        </p:nvSpPr>
        <p:spPr>
          <a:xfrm>
            <a:off x="839788" y="5204178"/>
            <a:ext cx="8167052" cy="92230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name of presenter</a:t>
            </a:r>
          </a:p>
          <a:p>
            <a:pPr lvl="0"/>
            <a:r>
              <a:rPr lang="en-US" dirty="0"/>
              <a:t>Email </a:t>
            </a:r>
          </a:p>
          <a:p>
            <a:pPr lvl="0"/>
            <a:endParaRPr lang="en-US" dirty="0"/>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74281" y="3931006"/>
            <a:ext cx="432000" cy="432000"/>
          </a:xfrm>
          <a:prstGeom prst="rect">
            <a:avLst/>
          </a:prstGeom>
        </p:spPr>
      </p:pic>
      <p:pic>
        <p:nvPicPr>
          <p:cNvPr id="9" name="Picture 8">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21851" y="3940669"/>
            <a:ext cx="432000" cy="432000"/>
          </a:xfrm>
          <a:prstGeom prst="rect">
            <a:avLst/>
          </a:prstGeom>
        </p:spPr>
      </p:pic>
      <p:pic>
        <p:nvPicPr>
          <p:cNvPr id="10" name="Picture 9">
            <a:hlinkClick r:id="rId6"/>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000127" y="3931006"/>
            <a:ext cx="432000" cy="432000"/>
          </a:xfrm>
          <a:prstGeom prst="rect">
            <a:avLst/>
          </a:prstGeom>
        </p:spPr>
      </p:pic>
      <p:pic>
        <p:nvPicPr>
          <p:cNvPr id="11" name="Picture 10">
            <a:hlinkClick r:id="rId8"/>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391723" y="3931006"/>
            <a:ext cx="432000" cy="432000"/>
          </a:xfrm>
          <a:prstGeom prst="rect">
            <a:avLst/>
          </a:prstGeom>
        </p:spPr>
      </p:pic>
      <p:sp>
        <p:nvSpPr>
          <p:cNvPr id="12" name="TextBox 11"/>
          <p:cNvSpPr txBox="1"/>
          <p:nvPr userDrawn="1"/>
        </p:nvSpPr>
        <p:spPr>
          <a:xfrm>
            <a:off x="8214693" y="3440123"/>
            <a:ext cx="3386757" cy="1785104"/>
          </a:xfrm>
          <a:prstGeom prst="rect">
            <a:avLst/>
          </a:prstGeom>
          <a:noFill/>
        </p:spPr>
        <p:txBody>
          <a:bodyPr wrap="square" rtlCol="0">
            <a:spAutoFit/>
          </a:bodyPr>
          <a:lstStyle/>
          <a:p>
            <a:r>
              <a:rPr lang="en-GB" sz="2000" dirty="0"/>
              <a:t>www.cencenelec.eu </a:t>
            </a:r>
          </a:p>
          <a:p>
            <a:endParaRPr lang="en-GB" dirty="0"/>
          </a:p>
          <a:p>
            <a:r>
              <a:rPr lang="en-GB" dirty="0"/>
              <a:t>Follow us: </a:t>
            </a:r>
          </a:p>
          <a:p>
            <a:endParaRPr lang="en-GB" dirty="0"/>
          </a:p>
          <a:p>
            <a:r>
              <a:rPr lang="en-GB" dirty="0"/>
              <a:t>Tag us @standards4EU</a:t>
            </a:r>
          </a:p>
          <a:p>
            <a:endParaRPr lang="en-GB" dirty="0"/>
          </a:p>
        </p:txBody>
      </p:sp>
    </p:spTree>
    <p:extLst>
      <p:ext uri="{BB962C8B-B14F-4D97-AF65-F5344CB8AC3E}">
        <p14:creationId xmlns:p14="http://schemas.microsoft.com/office/powerpoint/2010/main" val="3825902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3758" y="215154"/>
            <a:ext cx="9136318" cy="767882"/>
          </a:xfrm>
          <a:prstGeom prst="rect">
            <a:avLst/>
          </a:prstGeom>
        </p:spPr>
        <p:txBody>
          <a:bodyPr vert="horz" lIns="91440" tIns="45720" rIns="91440" bIns="45720" rtlCol="0" anchor="ctr">
            <a:normAutofit/>
          </a:bodyPr>
          <a:lstStyle/>
          <a:p>
            <a:endParaRPr lang="en-GB" dirty="0"/>
          </a:p>
        </p:txBody>
      </p:sp>
      <p:sp>
        <p:nvSpPr>
          <p:cNvPr id="3" name="Text Placeholder 2"/>
          <p:cNvSpPr>
            <a:spLocks noGrp="1"/>
          </p:cNvSpPr>
          <p:nvPr>
            <p:ph type="body" idx="1"/>
          </p:nvPr>
        </p:nvSpPr>
        <p:spPr>
          <a:xfrm>
            <a:off x="232081" y="1246094"/>
            <a:ext cx="11590136" cy="493086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9572978" y="6356349"/>
            <a:ext cx="1351138" cy="365125"/>
          </a:xfrm>
          <a:prstGeom prst="rect">
            <a:avLst/>
          </a:prstGeom>
        </p:spPr>
        <p:txBody>
          <a:bodyPr vert="horz" lIns="91440" tIns="45720" rIns="91440" bIns="45720" rtlCol="0" anchor="ctr"/>
          <a:lstStyle>
            <a:lvl1pPr algn="l">
              <a:defRPr sz="8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9A9B522B-6075-46BF-8630-6203E633FCD0}" type="datetime3">
              <a:rPr lang="en-US" smtClean="0"/>
              <a:t>9 June 2023</a:t>
            </a:fld>
            <a:endParaRPr lang="en-GB" dirty="0"/>
          </a:p>
        </p:txBody>
      </p:sp>
      <p:sp>
        <p:nvSpPr>
          <p:cNvPr id="5" name="Footer Placeholder 4"/>
          <p:cNvSpPr>
            <a:spLocks noGrp="1"/>
          </p:cNvSpPr>
          <p:nvPr>
            <p:ph type="ftr" sz="quarter" idx="3"/>
          </p:nvPr>
        </p:nvSpPr>
        <p:spPr>
          <a:xfrm>
            <a:off x="4038599" y="6356350"/>
            <a:ext cx="5427839" cy="365125"/>
          </a:xfrm>
          <a:prstGeom prst="rect">
            <a:avLst/>
          </a:prstGeom>
        </p:spPr>
        <p:txBody>
          <a:bodyPr vert="horz" lIns="91440" tIns="45720" rIns="91440" bIns="45720" rtlCol="0" anchor="ctr"/>
          <a:lstStyle>
            <a:lvl1pPr algn="ctr">
              <a:defRPr sz="8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r>
              <a:rPr lang="en-GB"/>
              <a:t>Name of presenter / event</a:t>
            </a:r>
            <a:endParaRPr lang="en-GB" dirty="0"/>
          </a:p>
        </p:txBody>
      </p:sp>
      <p:sp>
        <p:nvSpPr>
          <p:cNvPr id="6" name="Slide Number Placeholder 5"/>
          <p:cNvSpPr>
            <a:spLocks noGrp="1"/>
          </p:cNvSpPr>
          <p:nvPr>
            <p:ph type="sldNum" sz="quarter" idx="4"/>
          </p:nvPr>
        </p:nvSpPr>
        <p:spPr>
          <a:xfrm>
            <a:off x="11030655" y="6356350"/>
            <a:ext cx="809978" cy="365125"/>
          </a:xfrm>
          <a:prstGeom prst="rect">
            <a:avLst/>
          </a:prstGeom>
        </p:spPr>
        <p:txBody>
          <a:bodyPr vert="horz" lIns="91440" tIns="45720" rIns="91440" bIns="45720" rtlCol="0" anchor="ctr"/>
          <a:lstStyle>
            <a:lvl1pPr algn="r">
              <a:defRPr sz="8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1E0195ED-8849-425B-853E-36B7CC572174}" type="slidenum">
              <a:rPr lang="en-GB" smtClean="0"/>
              <a:pPr/>
              <a:t>‹#›</a:t>
            </a:fld>
            <a:endParaRPr lang="en-GB"/>
          </a:p>
        </p:txBody>
      </p:sp>
      <p:pic>
        <p:nvPicPr>
          <p:cNvPr id="7" name="Picture 6"/>
          <p:cNvPicPr preferRelativeResize="0">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9350076" y="149095"/>
            <a:ext cx="2841924" cy="900000"/>
          </a:xfrm>
          <a:prstGeom prst="rect">
            <a:avLst/>
          </a:prstGeom>
        </p:spPr>
      </p:pic>
      <p:sp>
        <p:nvSpPr>
          <p:cNvPr id="10" name="Slide Number Placeholder 5">
            <a:extLst>
              <a:ext uri="{FF2B5EF4-FFF2-40B4-BE49-F238E27FC236}">
                <a16:creationId xmlns:a16="http://schemas.microsoft.com/office/drawing/2014/main" id="{8E232F35-0293-4B50-B1AA-0ED827E656F7}"/>
              </a:ext>
            </a:extLst>
          </p:cNvPr>
          <p:cNvSpPr txBox="1">
            <a:spLocks/>
          </p:cNvSpPr>
          <p:nvPr userDrawn="1"/>
        </p:nvSpPr>
        <p:spPr>
          <a:xfrm>
            <a:off x="213758" y="6356349"/>
            <a:ext cx="1562543" cy="36512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tabLst>
                <a:tab pos="1879600" algn="r"/>
              </a:tabLst>
            </a:pPr>
            <a:r>
              <a:rPr lang="en-GB" sz="800" dirty="0">
                <a:latin typeface="Verdana" panose="020B0604030504040204" pitchFamily="34" charset="0"/>
                <a:ea typeface="Verdana" panose="020B0604030504040204" pitchFamily="34" charset="0"/>
                <a:cs typeface="Verdana" panose="020B0604030504040204" pitchFamily="34" charset="0"/>
              </a:rPr>
              <a:t> © CEN-CENELEC 2021 	</a:t>
            </a:r>
          </a:p>
        </p:txBody>
      </p:sp>
    </p:spTree>
    <p:extLst>
      <p:ext uri="{BB962C8B-B14F-4D97-AF65-F5344CB8AC3E}">
        <p14:creationId xmlns:p14="http://schemas.microsoft.com/office/powerpoint/2010/main" val="1497069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8" r:id="rId9"/>
  </p:sldLayoutIdLst>
  <p:hf hdr="0"/>
  <p:txStyles>
    <p:titleStyle>
      <a:lvl1pPr marL="0" indent="0" algn="l" defTabSz="914400" rtl="0" eaLnBrk="1" latinLnBrk="0" hangingPunct="1">
        <a:lnSpc>
          <a:spcPct val="90000"/>
        </a:lnSpc>
        <a:spcBef>
          <a:spcPct val="0"/>
        </a:spcBef>
        <a:buNone/>
        <a:defRPr sz="3600" kern="1200">
          <a:solidFill>
            <a:srgbClr val="004377"/>
          </a:solidFill>
          <a:latin typeface="Verdana" panose="020B0604030504040204" pitchFamily="34" charset="0"/>
          <a:ea typeface="Verdana" panose="020B0604030504040204" pitchFamily="34" charset="0"/>
          <a:cs typeface="Verdana" panose="020B0604030504040204" pitchFamily="34" charset="0"/>
        </a:defRPr>
      </a:lvl1pPr>
    </p:titleStyle>
    <p:bodyStyle>
      <a:lvl1pPr marL="447675" indent="-447675" algn="l" defTabSz="914400" rtl="0" eaLnBrk="1" latinLnBrk="0" hangingPunct="1">
        <a:lnSpc>
          <a:spcPct val="90000"/>
        </a:lnSpc>
        <a:spcBef>
          <a:spcPts val="1000"/>
        </a:spcBef>
        <a:buSzPct val="80000"/>
        <a:buFont typeface="Wingdings 3" panose="05040102010807070707" pitchFamily="18" charset="2"/>
        <a:buChar char="u"/>
        <a:defRPr sz="2800" kern="1200">
          <a:solidFill>
            <a:srgbClr val="004377"/>
          </a:solidFill>
          <a:latin typeface="Verdana" panose="020B0604030504040204" pitchFamily="34" charset="0"/>
          <a:ea typeface="Verdana" panose="020B0604030504040204" pitchFamily="34" charset="0"/>
          <a:cs typeface="Verdana" panose="020B0604030504040204" pitchFamily="34" charset="0"/>
        </a:defRPr>
      </a:lvl1pPr>
      <a:lvl2pPr marL="895350" indent="-438150" algn="l" defTabSz="914400" rtl="0" eaLnBrk="1" latinLnBrk="0" hangingPunct="1">
        <a:lnSpc>
          <a:spcPct val="90000"/>
        </a:lnSpc>
        <a:spcBef>
          <a:spcPts val="500"/>
        </a:spcBef>
        <a:buSzPct val="80000"/>
        <a:buFont typeface="Wingdings 3" panose="05040102010807070707" pitchFamily="18" charset="2"/>
        <a:buChar char="u"/>
        <a:defRPr sz="2400" kern="1200">
          <a:solidFill>
            <a:srgbClr val="004377"/>
          </a:solidFill>
          <a:latin typeface="Verdana" panose="020B0604030504040204" pitchFamily="34" charset="0"/>
          <a:ea typeface="Verdana" panose="020B0604030504040204" pitchFamily="34" charset="0"/>
          <a:cs typeface="Verdana" panose="020B0604030504040204" pitchFamily="34" charset="0"/>
        </a:defRPr>
      </a:lvl2pPr>
      <a:lvl3pPr marL="1255713" indent="-341313" algn="l" defTabSz="914400" rtl="0" eaLnBrk="1" latinLnBrk="0" hangingPunct="1">
        <a:lnSpc>
          <a:spcPct val="90000"/>
        </a:lnSpc>
        <a:spcBef>
          <a:spcPts val="500"/>
        </a:spcBef>
        <a:buSzPct val="80000"/>
        <a:buFont typeface="Wingdings 3" panose="05040102010807070707" pitchFamily="18" charset="2"/>
        <a:buChar char="u"/>
        <a:defRPr sz="2000" kern="12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Wingdings 3" panose="05040102010807070707" pitchFamily="18" charset="2"/>
        <a:buChar char="u"/>
        <a:defRPr sz="1800" kern="120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Wingdings 3" panose="05040102010807070707" pitchFamily="18" charset="2"/>
        <a:buChar char="u"/>
        <a:defRPr sz="1800" kern="120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3758" y="215154"/>
            <a:ext cx="9136318" cy="767882"/>
          </a:xfrm>
          <a:prstGeom prst="rect">
            <a:avLst/>
          </a:prstGeom>
        </p:spPr>
        <p:txBody>
          <a:bodyPr vert="horz" lIns="91440" tIns="45720" rIns="91440" bIns="45720" rtlCol="0" anchor="ctr">
            <a:normAutofit/>
          </a:bodyPr>
          <a:lstStyle/>
          <a:p>
            <a:endParaRPr lang="en-GB" dirty="0"/>
          </a:p>
        </p:txBody>
      </p:sp>
      <p:sp>
        <p:nvSpPr>
          <p:cNvPr id="3" name="Text Placeholder 2"/>
          <p:cNvSpPr>
            <a:spLocks noGrp="1"/>
          </p:cNvSpPr>
          <p:nvPr>
            <p:ph type="body" idx="1"/>
          </p:nvPr>
        </p:nvSpPr>
        <p:spPr>
          <a:xfrm>
            <a:off x="232081" y="1246094"/>
            <a:ext cx="11590136" cy="493086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9572978" y="6356349"/>
            <a:ext cx="1351138" cy="365125"/>
          </a:xfrm>
          <a:prstGeom prst="rect">
            <a:avLst/>
          </a:prstGeom>
        </p:spPr>
        <p:txBody>
          <a:bodyPr vert="horz" lIns="91440" tIns="45720" rIns="91440" bIns="45720" rtlCol="0" anchor="ctr"/>
          <a:lstStyle>
            <a:lvl1pPr algn="l">
              <a:defRPr sz="8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r>
              <a:rPr lang="fr-FR"/>
              <a:t>XX/XX/XXXX</a:t>
            </a:r>
            <a:endParaRPr lang="en-GB" dirty="0"/>
          </a:p>
        </p:txBody>
      </p:sp>
      <p:sp>
        <p:nvSpPr>
          <p:cNvPr id="5" name="Footer Placeholder 4"/>
          <p:cNvSpPr>
            <a:spLocks noGrp="1"/>
          </p:cNvSpPr>
          <p:nvPr>
            <p:ph type="ftr" sz="quarter" idx="3"/>
          </p:nvPr>
        </p:nvSpPr>
        <p:spPr>
          <a:xfrm>
            <a:off x="4038599" y="6356350"/>
            <a:ext cx="5427839" cy="365125"/>
          </a:xfrm>
          <a:prstGeom prst="rect">
            <a:avLst/>
          </a:prstGeom>
        </p:spPr>
        <p:txBody>
          <a:bodyPr vert="horz" lIns="91440" tIns="45720" rIns="91440" bIns="45720" rtlCol="0" anchor="ctr"/>
          <a:lstStyle>
            <a:lvl1pPr algn="ctr">
              <a:defRPr sz="8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r>
              <a:rPr lang="en-US"/>
              <a:t>CEN-CENELEC Project 2 SMART Standards</a:t>
            </a:r>
            <a:endParaRPr lang="en-GB" dirty="0"/>
          </a:p>
        </p:txBody>
      </p:sp>
      <p:sp>
        <p:nvSpPr>
          <p:cNvPr id="6" name="Slide Number Placeholder 5"/>
          <p:cNvSpPr>
            <a:spLocks noGrp="1"/>
          </p:cNvSpPr>
          <p:nvPr>
            <p:ph type="sldNum" sz="quarter" idx="4"/>
          </p:nvPr>
        </p:nvSpPr>
        <p:spPr>
          <a:xfrm>
            <a:off x="11030655" y="6356350"/>
            <a:ext cx="809978" cy="365125"/>
          </a:xfrm>
          <a:prstGeom prst="rect">
            <a:avLst/>
          </a:prstGeom>
        </p:spPr>
        <p:txBody>
          <a:bodyPr vert="horz" lIns="91440" tIns="45720" rIns="91440" bIns="45720" rtlCol="0" anchor="ctr"/>
          <a:lstStyle>
            <a:lvl1pPr algn="r">
              <a:defRPr sz="8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1E0195ED-8849-425B-853E-36B7CC572174}" type="slidenum">
              <a:rPr lang="en-GB" smtClean="0"/>
              <a:pPr/>
              <a:t>‹#›</a:t>
            </a:fld>
            <a:endParaRPr lang="en-GB"/>
          </a:p>
        </p:txBody>
      </p:sp>
      <p:pic>
        <p:nvPicPr>
          <p:cNvPr id="7" name="Picture 6"/>
          <p:cNvPicPr preferRelativeResize="0">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9350076" y="149095"/>
            <a:ext cx="2841924" cy="900000"/>
          </a:xfrm>
          <a:prstGeom prst="rect">
            <a:avLst/>
          </a:prstGeom>
        </p:spPr>
      </p:pic>
      <p:sp>
        <p:nvSpPr>
          <p:cNvPr id="10" name="Slide Number Placeholder 5">
            <a:extLst>
              <a:ext uri="{FF2B5EF4-FFF2-40B4-BE49-F238E27FC236}">
                <a16:creationId xmlns:a16="http://schemas.microsoft.com/office/drawing/2014/main" id="{8E232F35-0293-4B50-B1AA-0ED827E656F7}"/>
              </a:ext>
            </a:extLst>
          </p:cNvPr>
          <p:cNvSpPr txBox="1">
            <a:spLocks/>
          </p:cNvSpPr>
          <p:nvPr userDrawn="1"/>
        </p:nvSpPr>
        <p:spPr>
          <a:xfrm>
            <a:off x="213758" y="6356349"/>
            <a:ext cx="1562543" cy="36512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tabLst>
                <a:tab pos="1879600" algn="r"/>
              </a:tabLst>
            </a:pPr>
            <a:r>
              <a:rPr lang="en-GB" sz="800" dirty="0">
                <a:latin typeface="Verdana" panose="020B0604030504040204" pitchFamily="34" charset="0"/>
                <a:ea typeface="Verdana" panose="020B0604030504040204" pitchFamily="34" charset="0"/>
                <a:cs typeface="Verdana" panose="020B0604030504040204" pitchFamily="34" charset="0"/>
              </a:rPr>
              <a:t> © CEN-CENELEC 2021 	</a:t>
            </a:r>
          </a:p>
        </p:txBody>
      </p:sp>
    </p:spTree>
    <p:extLst>
      <p:ext uri="{BB962C8B-B14F-4D97-AF65-F5344CB8AC3E}">
        <p14:creationId xmlns:p14="http://schemas.microsoft.com/office/powerpoint/2010/main" val="2390588799"/>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Lst>
  <p:hf hdr="0"/>
  <p:txStyles>
    <p:titleStyle>
      <a:lvl1pPr marL="0" indent="0" algn="l" defTabSz="914400" rtl="0" eaLnBrk="1" latinLnBrk="0" hangingPunct="1">
        <a:lnSpc>
          <a:spcPct val="90000"/>
        </a:lnSpc>
        <a:spcBef>
          <a:spcPct val="0"/>
        </a:spcBef>
        <a:buNone/>
        <a:defRPr sz="3600" kern="1200">
          <a:solidFill>
            <a:srgbClr val="004377"/>
          </a:solidFill>
          <a:latin typeface="Verdana" panose="020B0604030504040204" pitchFamily="34" charset="0"/>
          <a:ea typeface="Verdana" panose="020B0604030504040204" pitchFamily="34" charset="0"/>
          <a:cs typeface="Verdana" panose="020B0604030504040204" pitchFamily="34" charset="0"/>
        </a:defRPr>
      </a:lvl1pPr>
    </p:titleStyle>
    <p:bodyStyle>
      <a:lvl1pPr marL="447675" indent="-447675" algn="l" defTabSz="914400" rtl="0" eaLnBrk="1" latinLnBrk="0" hangingPunct="1">
        <a:lnSpc>
          <a:spcPct val="90000"/>
        </a:lnSpc>
        <a:spcBef>
          <a:spcPts val="1000"/>
        </a:spcBef>
        <a:buSzPct val="80000"/>
        <a:buFont typeface="Wingdings 3" panose="05040102010807070707" pitchFamily="18" charset="2"/>
        <a:buChar char="u"/>
        <a:defRPr sz="2800" kern="1200">
          <a:solidFill>
            <a:srgbClr val="004377"/>
          </a:solidFill>
          <a:latin typeface="Verdana" panose="020B0604030504040204" pitchFamily="34" charset="0"/>
          <a:ea typeface="Verdana" panose="020B0604030504040204" pitchFamily="34" charset="0"/>
          <a:cs typeface="Verdana" panose="020B0604030504040204" pitchFamily="34" charset="0"/>
        </a:defRPr>
      </a:lvl1pPr>
      <a:lvl2pPr marL="895350" indent="-438150" algn="l" defTabSz="914400" rtl="0" eaLnBrk="1" latinLnBrk="0" hangingPunct="1">
        <a:lnSpc>
          <a:spcPct val="90000"/>
        </a:lnSpc>
        <a:spcBef>
          <a:spcPts val="500"/>
        </a:spcBef>
        <a:buSzPct val="80000"/>
        <a:buFont typeface="Wingdings 3" panose="05040102010807070707" pitchFamily="18" charset="2"/>
        <a:buChar char="u"/>
        <a:defRPr sz="2400" kern="1200">
          <a:solidFill>
            <a:srgbClr val="004377"/>
          </a:solidFill>
          <a:latin typeface="Verdana" panose="020B0604030504040204" pitchFamily="34" charset="0"/>
          <a:ea typeface="Verdana" panose="020B0604030504040204" pitchFamily="34" charset="0"/>
          <a:cs typeface="Verdana" panose="020B0604030504040204" pitchFamily="34" charset="0"/>
        </a:defRPr>
      </a:lvl2pPr>
      <a:lvl3pPr marL="1255713" indent="-341313" algn="l" defTabSz="914400" rtl="0" eaLnBrk="1" latinLnBrk="0" hangingPunct="1">
        <a:lnSpc>
          <a:spcPct val="90000"/>
        </a:lnSpc>
        <a:spcBef>
          <a:spcPts val="500"/>
        </a:spcBef>
        <a:buSzPct val="80000"/>
        <a:buFont typeface="Wingdings 3" panose="05040102010807070707" pitchFamily="18" charset="2"/>
        <a:buChar char="u"/>
        <a:defRPr sz="2000" kern="12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Wingdings 3" panose="05040102010807070707" pitchFamily="18" charset="2"/>
        <a:buChar char="u"/>
        <a:defRPr sz="1800" kern="120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Wingdings 3" panose="05040102010807070707" pitchFamily="18" charset="2"/>
        <a:buChar char="u"/>
        <a:defRPr sz="1800" kern="120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8" Type="http://schemas.openxmlformats.org/officeDocument/2006/relationships/hyperlink" Target="https://experts.cen.eu/key-initiatives/smart-standards/"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hyperlink" Target="mailto:skiernan@cencenelec.eu" TargetMode="External"/><Relationship Id="rId4" Type="http://schemas.openxmlformats.org/officeDocument/2006/relationships/diagramLayout" Target="../diagrams/layout1.xml"/><Relationship Id="rId9" Type="http://schemas.openxmlformats.org/officeDocument/2006/relationships/hyperlink" Target="https://experts.cenelec.eu/key-initiatives/smart-standard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cencenelec.eu/european-standardization/strategy-2030/"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hyperlink" Target="mailto:ditsag@cencenelec.eu" TargetMode="Externa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hyperlink" Target="https://experts.cenelec.eu/" TargetMode="External"/><Relationship Id="rId2" Type="http://schemas.openxmlformats.org/officeDocument/2006/relationships/hyperlink" Target="https://experts.cen.eu/"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hyperlink" Target="mailto:ebaumard@cencenelec.eu" TargetMode="External"/><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hyperlink" Target="https://experts.cenelec.eu/key-initiatives/online-collaborative-authoring/" TargetMode="External"/><Relationship Id="rId4" Type="http://schemas.openxmlformats.org/officeDocument/2006/relationships/hyperlink" Target="https://experts.cen.eu/key-initiatives/online-collaborative-author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6.svg"/><Relationship Id="rId13" Type="http://schemas.openxmlformats.org/officeDocument/2006/relationships/image" Target="../media/image21.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image" Target="../media/image14.svg"/><Relationship Id="rId11" Type="http://schemas.openxmlformats.org/officeDocument/2006/relationships/image" Target="../media/image19.sv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Digital Transformation for TCs</a:t>
            </a:r>
            <a:endParaRPr lang="en-GB" dirty="0"/>
          </a:p>
        </p:txBody>
      </p:sp>
      <p:sp>
        <p:nvSpPr>
          <p:cNvPr id="3" name="Subtitle 2"/>
          <p:cNvSpPr>
            <a:spLocks noGrp="1"/>
          </p:cNvSpPr>
          <p:nvPr>
            <p:ph type="subTitle" idx="1"/>
          </p:nvPr>
        </p:nvSpPr>
        <p:spPr/>
        <p:txBody>
          <a:bodyPr/>
          <a:lstStyle/>
          <a:p>
            <a:r>
              <a:rPr lang="en-GB" dirty="0"/>
              <a:t>2023-06-09</a:t>
            </a:r>
          </a:p>
        </p:txBody>
      </p:sp>
    </p:spTree>
    <p:extLst>
      <p:ext uri="{BB962C8B-B14F-4D97-AF65-F5344CB8AC3E}">
        <p14:creationId xmlns:p14="http://schemas.microsoft.com/office/powerpoint/2010/main" val="1942283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B39F791C-EB4F-4B5A-A48C-613C07EA546F}"/>
              </a:ext>
            </a:extLst>
          </p:cNvPr>
          <p:cNvSpPr>
            <a:spLocks noGrp="1"/>
          </p:cNvSpPr>
          <p:nvPr>
            <p:ph type="title"/>
          </p:nvPr>
        </p:nvSpPr>
        <p:spPr/>
        <p:txBody>
          <a:bodyPr>
            <a:normAutofit/>
          </a:bodyPr>
          <a:lstStyle/>
          <a:p>
            <a:r>
              <a:rPr lang="de-DE" dirty="0"/>
              <a:t>Level 3 Features</a:t>
            </a:r>
            <a:endParaRPr lang="en-GB" dirty="0"/>
          </a:p>
        </p:txBody>
      </p:sp>
      <p:sp>
        <p:nvSpPr>
          <p:cNvPr id="4" name="Espace réservé de la date 3">
            <a:extLst>
              <a:ext uri="{FF2B5EF4-FFF2-40B4-BE49-F238E27FC236}">
                <a16:creationId xmlns:a16="http://schemas.microsoft.com/office/drawing/2014/main" id="{06BC00AC-A7C3-4137-A3F0-4BB897A934B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rPr>
              <a:t>XX/XX/XXXX</a:t>
            </a:r>
            <a:endParaRPr kumimoji="0" lang="en-GB" sz="8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sp>
        <p:nvSpPr>
          <p:cNvPr id="5" name="Espace réservé du pied de page 4">
            <a:extLst>
              <a:ext uri="{FF2B5EF4-FFF2-40B4-BE49-F238E27FC236}">
                <a16:creationId xmlns:a16="http://schemas.microsoft.com/office/drawing/2014/main" id="{988304B6-A997-413F-8924-278075EC283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rPr>
              <a:t>CEN-CENELEC Project 2 SMART Standards</a:t>
            </a:r>
            <a:endParaRPr kumimoji="0" lang="en-GB" sz="8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sp>
        <p:nvSpPr>
          <p:cNvPr id="6" name="Espace réservé du numéro de diapositive 5">
            <a:extLst>
              <a:ext uri="{FF2B5EF4-FFF2-40B4-BE49-F238E27FC236}">
                <a16:creationId xmlns:a16="http://schemas.microsoft.com/office/drawing/2014/main" id="{A7C1F037-6A53-45C9-8417-0BF5BC1259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0195ED-8849-425B-853E-36B7CC572174}" type="slidenum">
              <a:rPr kumimoji="0" lang="en-GB" sz="8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Verdana" panose="020B060403050404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sp>
        <p:nvSpPr>
          <p:cNvPr id="7" name="Inhaltsplatzhalter 2">
            <a:extLst>
              <a:ext uri="{FF2B5EF4-FFF2-40B4-BE49-F238E27FC236}">
                <a16:creationId xmlns:a16="http://schemas.microsoft.com/office/drawing/2014/main" id="{E1ACD824-DBEC-41E6-B0C9-DB744EE3AE25}"/>
              </a:ext>
            </a:extLst>
          </p:cNvPr>
          <p:cNvSpPr>
            <a:spLocks noGrp="1"/>
          </p:cNvSpPr>
          <p:nvPr>
            <p:ph sz="half" idx="1"/>
          </p:nvPr>
        </p:nvSpPr>
        <p:spPr>
          <a:xfrm>
            <a:off x="439440" y="1198293"/>
            <a:ext cx="5287592" cy="4942800"/>
          </a:xfrm>
        </p:spPr>
        <p:txBody>
          <a:bodyPr/>
          <a:lstStyle/>
          <a:p>
            <a:pPr marL="0" indent="0">
              <a:buNone/>
            </a:pPr>
            <a:r>
              <a:rPr lang="de-DE" sz="2000" b="1" dirty="0"/>
              <a:t>Relevant Information Units:</a:t>
            </a:r>
          </a:p>
          <a:p>
            <a:r>
              <a:rPr lang="en-US" sz="2000" dirty="0"/>
              <a:t>Scope statement</a:t>
            </a:r>
          </a:p>
          <a:p>
            <a:r>
              <a:rPr lang="en-US" sz="2000" dirty="0"/>
              <a:t>Terms and Definitions</a:t>
            </a:r>
          </a:p>
          <a:p>
            <a:r>
              <a:rPr lang="en-US" sz="2000" dirty="0"/>
              <a:t>Requirements	</a:t>
            </a:r>
          </a:p>
          <a:p>
            <a:r>
              <a:rPr lang="en-US" sz="2000" dirty="0"/>
              <a:t>Properties of materials</a:t>
            </a:r>
          </a:p>
          <a:p>
            <a:r>
              <a:rPr lang="en-US" sz="2000" dirty="0"/>
              <a:t>Product properties</a:t>
            </a:r>
          </a:p>
          <a:p>
            <a:r>
              <a:rPr lang="en-US" sz="2000" dirty="0"/>
              <a:t>Parts identifiers</a:t>
            </a:r>
          </a:p>
          <a:p>
            <a:r>
              <a:rPr lang="en-US" sz="2000" dirty="0"/>
              <a:t>Formulae, equations </a:t>
            </a:r>
          </a:p>
          <a:p>
            <a:r>
              <a:rPr lang="en-US" sz="2000" dirty="0"/>
              <a:t>Units of measurement (SI)</a:t>
            </a:r>
          </a:p>
          <a:p>
            <a:r>
              <a:rPr lang="en-US" sz="2000" dirty="0"/>
              <a:t>Graphical content (figures)</a:t>
            </a:r>
          </a:p>
          <a:p>
            <a:r>
              <a:rPr lang="en-GB" sz="2000" dirty="0">
                <a:latin typeface="Arial" panose="020B0604020202020204" pitchFamily="34" charset="0"/>
                <a:ea typeface="Calibri" panose="020F0502020204030204" pitchFamily="34" charset="0"/>
              </a:rPr>
              <a:t>All the information presently tagged in CEN-CENELEC standards (</a:t>
            </a:r>
            <a:r>
              <a:rPr lang="en-GB" sz="2000" dirty="0" err="1">
                <a:latin typeface="Arial" panose="020B0604020202020204" pitchFamily="34" charset="0"/>
                <a:ea typeface="Calibri" panose="020F0502020204030204" pitchFamily="34" charset="0"/>
              </a:rPr>
              <a:t>ie</a:t>
            </a:r>
            <a:r>
              <a:rPr lang="en-GB" sz="2000" dirty="0">
                <a:latin typeface="Arial" panose="020B0604020202020204" pitchFamily="34" charset="0"/>
                <a:ea typeface="Calibri" panose="020F0502020204030204" pitchFamily="34" charset="0"/>
              </a:rPr>
              <a:t> Level 2)</a:t>
            </a:r>
          </a:p>
          <a:p>
            <a:r>
              <a:rPr lang="en-US" sz="2000" dirty="0"/>
              <a:t>File attachments</a:t>
            </a:r>
          </a:p>
          <a:p>
            <a:endParaRPr lang="de-DE" sz="2000" dirty="0"/>
          </a:p>
        </p:txBody>
      </p:sp>
      <p:sp>
        <p:nvSpPr>
          <p:cNvPr id="9" name="Inhaltsplatzhalter 1">
            <a:extLst>
              <a:ext uri="{FF2B5EF4-FFF2-40B4-BE49-F238E27FC236}">
                <a16:creationId xmlns:a16="http://schemas.microsoft.com/office/drawing/2014/main" id="{BB0E1E4D-7A3C-4B9F-9DC5-F9F3AE1A388F}"/>
              </a:ext>
            </a:extLst>
          </p:cNvPr>
          <p:cNvSpPr txBox="1">
            <a:spLocks/>
          </p:cNvSpPr>
          <p:nvPr/>
        </p:nvSpPr>
        <p:spPr>
          <a:xfrm>
            <a:off x="6128935" y="1198293"/>
            <a:ext cx="5711698" cy="2959821"/>
          </a:xfrm>
          <a:prstGeom prst="rect">
            <a:avLst/>
          </a:prstGeom>
        </p:spPr>
        <p:txBody>
          <a:bodyPr vert="horz" lIns="91440" tIns="45720" rIns="91440" bIns="45720" rtlCol="0">
            <a:noAutofit/>
          </a:bodyPr>
          <a:lstStyle>
            <a:lvl1pPr marL="446088" indent="-446088" algn="l" defTabSz="914400" rtl="0" eaLnBrk="1" latinLnBrk="0" hangingPunct="1">
              <a:lnSpc>
                <a:spcPct val="90000"/>
              </a:lnSpc>
              <a:spcBef>
                <a:spcPts val="1000"/>
              </a:spcBef>
              <a:buSzPct val="80000"/>
              <a:buFont typeface="Wingdings 3" panose="05040102010807070707" pitchFamily="18" charset="2"/>
              <a:buChar char="u"/>
              <a:defRPr sz="2800" kern="1200">
                <a:solidFill>
                  <a:srgbClr val="004377"/>
                </a:solidFill>
                <a:latin typeface="Verdana" panose="020B0604030504040204" pitchFamily="34" charset="0"/>
                <a:ea typeface="Verdana" panose="020B0604030504040204" pitchFamily="34" charset="0"/>
                <a:cs typeface="Verdana" panose="020B0604030504040204" pitchFamily="34" charset="0"/>
              </a:defRPr>
            </a:lvl1pPr>
            <a:lvl2pPr marL="895350" indent="-438150" algn="l" defTabSz="914400" rtl="0" eaLnBrk="1" latinLnBrk="0" hangingPunct="1">
              <a:lnSpc>
                <a:spcPct val="90000"/>
              </a:lnSpc>
              <a:spcBef>
                <a:spcPts val="500"/>
              </a:spcBef>
              <a:buSzPct val="80000"/>
              <a:buFont typeface="Wingdings 3" panose="05040102010807070707" pitchFamily="18" charset="2"/>
              <a:buChar char="u"/>
              <a:defRPr sz="2400" kern="1200">
                <a:solidFill>
                  <a:srgbClr val="004377"/>
                </a:solidFill>
                <a:latin typeface="Verdana" panose="020B0604030504040204" pitchFamily="34" charset="0"/>
                <a:ea typeface="Verdana" panose="020B0604030504040204" pitchFamily="34" charset="0"/>
                <a:cs typeface="Verdana" panose="020B0604030504040204" pitchFamily="34" charset="0"/>
              </a:defRPr>
            </a:lvl2pPr>
            <a:lvl3pPr marL="1257300" indent="-342900" algn="l" defTabSz="914400" rtl="0" eaLnBrk="1" latinLnBrk="0" hangingPunct="1">
              <a:lnSpc>
                <a:spcPct val="90000"/>
              </a:lnSpc>
              <a:spcBef>
                <a:spcPts val="500"/>
              </a:spcBef>
              <a:buSzPct val="80000"/>
              <a:buFont typeface="Wingdings 3" panose="05040102010807070707" pitchFamily="18" charset="2"/>
              <a:buChar char="u"/>
              <a:defRPr sz="2000" kern="12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Wingdings 3" panose="05040102010807070707" pitchFamily="18" charset="2"/>
              <a:buChar char="u"/>
              <a:defRPr sz="1800" kern="120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Wingdings 3" panose="05040102010807070707" pitchFamily="18" charset="2"/>
              <a:buChar char="u"/>
              <a:defRPr sz="1800" kern="120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Pct val="80000"/>
              <a:buFont typeface="Wingdings 3" panose="05040102010807070707" pitchFamily="18" charset="2"/>
              <a:buNone/>
              <a:tabLst/>
              <a:defRPr/>
            </a:pPr>
            <a:r>
              <a:rPr kumimoji="0" lang="en-US" sz="2000" b="1"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rPr>
              <a:t>Functionalities:</a:t>
            </a:r>
          </a:p>
          <a:p>
            <a:pPr marL="446088" marR="0" lvl="0" indent="-446088" algn="l" defTabSz="914400" rtl="0" eaLnBrk="1" fontAlgn="auto" latinLnBrk="0" hangingPunct="1">
              <a:lnSpc>
                <a:spcPct val="90000"/>
              </a:lnSpc>
              <a:spcBef>
                <a:spcPts val="1000"/>
              </a:spcBef>
              <a:spcAft>
                <a:spcPts val="0"/>
              </a:spcAft>
              <a:buClrTx/>
              <a:buSzPct val="80000"/>
              <a:buFont typeface="Wingdings 3" panose="05040102010807070707" pitchFamily="18" charset="2"/>
              <a:buChar char="u"/>
              <a:tabLst/>
              <a:defRPr/>
            </a:pPr>
            <a:r>
              <a:rPr kumimoji="0" lang="en-US" sz="20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rPr>
              <a:t>References (GUS #1)</a:t>
            </a:r>
          </a:p>
          <a:p>
            <a:pPr marL="446088" marR="0" lvl="0" indent="-446088" algn="l" defTabSz="914400" rtl="0" eaLnBrk="1" fontAlgn="auto" latinLnBrk="0" hangingPunct="1">
              <a:lnSpc>
                <a:spcPct val="90000"/>
              </a:lnSpc>
              <a:spcBef>
                <a:spcPts val="1000"/>
              </a:spcBef>
              <a:spcAft>
                <a:spcPts val="0"/>
              </a:spcAft>
              <a:buClrTx/>
              <a:buSzPct val="80000"/>
              <a:buFont typeface="Wingdings 3" panose="05040102010807070707" pitchFamily="18" charset="2"/>
              <a:buChar char="u"/>
              <a:tabLst/>
              <a:defRPr/>
            </a:pPr>
            <a:r>
              <a:rPr kumimoji="0" lang="en-US" sz="20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rPr>
              <a:t>Notifications (GUS #2)</a:t>
            </a:r>
          </a:p>
          <a:p>
            <a:pPr marL="446088" marR="0" lvl="0" indent="-446088" algn="l" defTabSz="914400" rtl="0" eaLnBrk="1" fontAlgn="auto" latinLnBrk="0" hangingPunct="1">
              <a:lnSpc>
                <a:spcPct val="90000"/>
              </a:lnSpc>
              <a:spcBef>
                <a:spcPts val="1000"/>
              </a:spcBef>
              <a:spcAft>
                <a:spcPts val="0"/>
              </a:spcAft>
              <a:buClrTx/>
              <a:buSzPct val="80000"/>
              <a:buFont typeface="Wingdings 3" panose="05040102010807070707" pitchFamily="18" charset="2"/>
              <a:buChar char="u"/>
              <a:tabLst/>
              <a:defRPr/>
            </a:pPr>
            <a:r>
              <a:rPr kumimoji="0" lang="en-US" sz="20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rPr>
              <a:t>Search (GUS #3)</a:t>
            </a:r>
          </a:p>
          <a:p>
            <a:pPr marL="446088" marR="0" lvl="0" indent="-446088" algn="l" defTabSz="914400" rtl="0" eaLnBrk="1" fontAlgn="auto" latinLnBrk="0" hangingPunct="1">
              <a:lnSpc>
                <a:spcPct val="90000"/>
              </a:lnSpc>
              <a:spcBef>
                <a:spcPts val="1000"/>
              </a:spcBef>
              <a:spcAft>
                <a:spcPts val="0"/>
              </a:spcAft>
              <a:buClrTx/>
              <a:buSzPct val="80000"/>
              <a:buFont typeface="Wingdings 3" panose="05040102010807070707" pitchFamily="18" charset="2"/>
              <a:buChar char="u"/>
              <a:tabLst/>
              <a:defRPr/>
            </a:pPr>
            <a:r>
              <a:rPr kumimoji="0" lang="en-US" sz="20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rPr>
              <a:t>Standards matching (GUS #5)</a:t>
            </a:r>
          </a:p>
          <a:p>
            <a:pPr marL="446088" marR="0" lvl="0" indent="-446088" algn="l" defTabSz="914400" rtl="0" eaLnBrk="1" fontAlgn="auto" latinLnBrk="0" hangingPunct="1">
              <a:lnSpc>
                <a:spcPct val="90000"/>
              </a:lnSpc>
              <a:spcBef>
                <a:spcPts val="1000"/>
              </a:spcBef>
              <a:spcAft>
                <a:spcPts val="0"/>
              </a:spcAft>
              <a:buClrTx/>
              <a:buSzPct val="80000"/>
              <a:buFont typeface="Wingdings 3" panose="05040102010807070707" pitchFamily="18" charset="2"/>
              <a:buChar char="u"/>
              <a:tabLst/>
              <a:defRPr/>
            </a:pPr>
            <a:r>
              <a:rPr kumimoji="0" lang="en-US" sz="20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rPr>
              <a:t>Information unit matching (GUS #6)</a:t>
            </a:r>
          </a:p>
          <a:p>
            <a:pPr marL="446088" marR="0" lvl="0" indent="-446088" algn="l" defTabSz="914400" rtl="0" eaLnBrk="1" fontAlgn="auto" latinLnBrk="0" hangingPunct="1">
              <a:lnSpc>
                <a:spcPct val="90000"/>
              </a:lnSpc>
              <a:spcBef>
                <a:spcPts val="1000"/>
              </a:spcBef>
              <a:spcAft>
                <a:spcPts val="0"/>
              </a:spcAft>
              <a:buClrTx/>
              <a:buSzPct val="80000"/>
              <a:buFont typeface="Wingdings 3" panose="05040102010807070707" pitchFamily="18" charset="2"/>
              <a:buChar char="u"/>
              <a:tabLst/>
              <a:defRPr/>
            </a:pPr>
            <a:r>
              <a:rPr kumimoji="0" lang="en-US" sz="20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rPr>
              <a:t>Export of Information units (GUS #9)</a:t>
            </a:r>
          </a:p>
          <a:p>
            <a:pPr marL="446088" marR="0" lvl="0" indent="-446088" algn="l" defTabSz="914400" rtl="0" eaLnBrk="1" fontAlgn="auto" latinLnBrk="0" hangingPunct="1">
              <a:lnSpc>
                <a:spcPct val="90000"/>
              </a:lnSpc>
              <a:spcBef>
                <a:spcPts val="1000"/>
              </a:spcBef>
              <a:spcAft>
                <a:spcPts val="0"/>
              </a:spcAft>
              <a:buClrTx/>
              <a:buSzPct val="80000"/>
              <a:buFont typeface="Wingdings 3" panose="05040102010807070707" pitchFamily="18" charset="2"/>
              <a:buChar char="u"/>
              <a:tabLst/>
              <a:defRPr/>
            </a:pPr>
            <a:endParaRPr kumimoji="0" lang="de-DE" sz="24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endParaRPr>
          </a:p>
        </p:txBody>
      </p:sp>
      <p:pic>
        <p:nvPicPr>
          <p:cNvPr id="1026" name="Picture 2" descr="wip - ASBL SHŌGAÏRENGEDŌ">
            <a:extLst>
              <a:ext uri="{FF2B5EF4-FFF2-40B4-BE49-F238E27FC236}">
                <a16:creationId xmlns:a16="http://schemas.microsoft.com/office/drawing/2014/main" id="{07CFD1CD-9542-4F53-9F03-8D17734E6F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3771" y="4219895"/>
            <a:ext cx="2257425" cy="2028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1686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53A33355-9B4D-4F5A-A0F7-AB5C984E389D}"/>
              </a:ext>
            </a:extLst>
          </p:cNvPr>
          <p:cNvSpPr>
            <a:spLocks noGrp="1"/>
          </p:cNvSpPr>
          <p:nvPr>
            <p:ph type="title"/>
          </p:nvPr>
        </p:nvSpPr>
        <p:spPr/>
        <p:txBody>
          <a:bodyPr>
            <a:noAutofit/>
          </a:bodyPr>
          <a:lstStyle/>
          <a:p>
            <a:r>
              <a:rPr lang="en-GB" sz="3000" dirty="0"/>
              <a:t>Project Structure &amp; Status</a:t>
            </a:r>
          </a:p>
        </p:txBody>
      </p:sp>
      <p:sp>
        <p:nvSpPr>
          <p:cNvPr id="6" name="Espace réservé du numéro de diapositive 5">
            <a:extLst>
              <a:ext uri="{FF2B5EF4-FFF2-40B4-BE49-F238E27FC236}">
                <a16:creationId xmlns:a16="http://schemas.microsoft.com/office/drawing/2014/main" id="{FC035C1C-568C-4D83-B54E-ED9BF57A433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0195ED-8849-425B-853E-36B7CC572174}" type="slidenum">
              <a:rPr kumimoji="0" lang="en-GB" sz="8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Verdana" panose="020B060403050404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sp>
        <p:nvSpPr>
          <p:cNvPr id="7" name="Espace réservé de la date 3">
            <a:extLst>
              <a:ext uri="{FF2B5EF4-FFF2-40B4-BE49-F238E27FC236}">
                <a16:creationId xmlns:a16="http://schemas.microsoft.com/office/drawing/2014/main" id="{89DEDAB1-720E-3178-01A8-18FA866F5B4C}"/>
              </a:ext>
            </a:extLst>
          </p:cNvPr>
          <p:cNvSpPr>
            <a:spLocks noGrp="1"/>
          </p:cNvSpPr>
          <p:nvPr>
            <p:ph type="dt" sz="half" idx="10"/>
          </p:nvPr>
        </p:nvSpPr>
        <p:spPr>
          <a:xfrm>
            <a:off x="9572978" y="6356349"/>
            <a:ext cx="135113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rPr>
              <a:t>XX/XX/XXXX</a:t>
            </a:r>
            <a:endParaRPr kumimoji="0" lang="en-GB" sz="8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sp>
        <p:nvSpPr>
          <p:cNvPr id="8" name="Espace réservé du pied de page 4">
            <a:extLst>
              <a:ext uri="{FF2B5EF4-FFF2-40B4-BE49-F238E27FC236}">
                <a16:creationId xmlns:a16="http://schemas.microsoft.com/office/drawing/2014/main" id="{FE3810CB-F546-6E12-1D54-850989E77225}"/>
              </a:ext>
            </a:extLst>
          </p:cNvPr>
          <p:cNvSpPr>
            <a:spLocks noGrp="1"/>
          </p:cNvSpPr>
          <p:nvPr>
            <p:ph type="ftr" sz="quarter" idx="11"/>
          </p:nvPr>
        </p:nvSpPr>
        <p:spPr>
          <a:xfrm>
            <a:off x="4038599" y="6356350"/>
            <a:ext cx="5427839"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rPr>
              <a:t>CEN-CENELEC Project 2 SMART Standards</a:t>
            </a:r>
            <a:endParaRPr kumimoji="0" lang="en-GB" sz="8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graphicFrame>
        <p:nvGraphicFramePr>
          <p:cNvPr id="10" name="Table 6">
            <a:extLst>
              <a:ext uri="{FF2B5EF4-FFF2-40B4-BE49-F238E27FC236}">
                <a16:creationId xmlns:a16="http://schemas.microsoft.com/office/drawing/2014/main" id="{CCA2A7FA-8994-489E-8504-C11EFFFFF128}"/>
              </a:ext>
            </a:extLst>
          </p:cNvPr>
          <p:cNvGraphicFramePr>
            <a:graphicFrameLocks noGrp="1"/>
          </p:cNvGraphicFramePr>
          <p:nvPr>
            <p:extLst>
              <p:ext uri="{D42A27DB-BD31-4B8C-83A1-F6EECF244321}">
                <p14:modId xmlns:p14="http://schemas.microsoft.com/office/powerpoint/2010/main" val="2645623660"/>
              </p:ext>
            </p:extLst>
          </p:nvPr>
        </p:nvGraphicFramePr>
        <p:xfrm>
          <a:off x="464883" y="1106443"/>
          <a:ext cx="11262234" cy="5306517"/>
        </p:xfrm>
        <a:graphic>
          <a:graphicData uri="http://schemas.openxmlformats.org/drawingml/2006/table">
            <a:tbl>
              <a:tblPr firstRow="1" bandRow="1">
                <a:tableStyleId>{5C22544A-7EE6-4342-B048-85BDC9FD1C3A}</a:tableStyleId>
              </a:tblPr>
              <a:tblGrid>
                <a:gridCol w="3081881">
                  <a:extLst>
                    <a:ext uri="{9D8B030D-6E8A-4147-A177-3AD203B41FA5}">
                      <a16:colId xmlns:a16="http://schemas.microsoft.com/office/drawing/2014/main" val="394958274"/>
                    </a:ext>
                  </a:extLst>
                </a:gridCol>
                <a:gridCol w="3228109">
                  <a:extLst>
                    <a:ext uri="{9D8B030D-6E8A-4147-A177-3AD203B41FA5}">
                      <a16:colId xmlns:a16="http://schemas.microsoft.com/office/drawing/2014/main" val="3341551170"/>
                    </a:ext>
                  </a:extLst>
                </a:gridCol>
                <a:gridCol w="4952244">
                  <a:extLst>
                    <a:ext uri="{9D8B030D-6E8A-4147-A177-3AD203B41FA5}">
                      <a16:colId xmlns:a16="http://schemas.microsoft.com/office/drawing/2014/main" val="1309496969"/>
                    </a:ext>
                  </a:extLst>
                </a:gridCol>
              </a:tblGrid>
              <a:tr h="3842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Workstream (WS)</a:t>
                      </a:r>
                    </a:p>
                  </a:txBody>
                  <a:tcPr/>
                </a:tc>
                <a:tc>
                  <a:txBody>
                    <a:bodyPr/>
                    <a:lstStyle/>
                    <a:p>
                      <a:pPr algn="ctr"/>
                      <a:r>
                        <a:rPr lang="en-GB" sz="1600" dirty="0"/>
                        <a:t>Example work packages</a:t>
                      </a:r>
                    </a:p>
                  </a:txBody>
                  <a:tcPr/>
                </a:tc>
                <a:tc>
                  <a:txBody>
                    <a:bodyPr/>
                    <a:lstStyle/>
                    <a:p>
                      <a:pPr algn="ctr"/>
                      <a:r>
                        <a:rPr lang="en-GB" sz="1600" dirty="0"/>
                        <a:t>Status</a:t>
                      </a:r>
                    </a:p>
                  </a:txBody>
                  <a:tcPr/>
                </a:tc>
                <a:extLst>
                  <a:ext uri="{0D108BD9-81ED-4DB2-BD59-A6C34878D82A}">
                    <a16:rowId xmlns:a16="http://schemas.microsoft.com/office/drawing/2014/main" val="1794103771"/>
                  </a:ext>
                </a:extLst>
              </a:tr>
              <a:tr h="795632">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600" b="1" dirty="0">
                          <a:effectLst/>
                          <a:latin typeface="inherit"/>
                        </a:rPr>
                        <a:t>WS1 - Standards maker engagement</a:t>
                      </a:r>
                      <a:endParaRPr lang="en-GB" sz="1600" dirty="0">
                        <a:effectLst/>
                        <a:latin typeface="inherit"/>
                      </a:endParaRPr>
                    </a:p>
                  </a:txBody>
                  <a:tcPr marL="60960" marR="60960" marT="60960" marB="60960"/>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600" dirty="0">
                          <a:effectLst/>
                          <a:latin typeface="inherit"/>
                        </a:rPr>
                        <a:t>Requirements gathering, training &amp; communications</a:t>
                      </a:r>
                      <a:endParaRPr lang="en-US" sz="1600" dirty="0">
                        <a:effectLst/>
                        <a:latin typeface="inherit"/>
                      </a:endParaRPr>
                    </a:p>
                  </a:txBody>
                  <a:tcPr marL="60960" marR="60960" marT="60960" marB="6096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effectLst/>
                          <a:latin typeface="inherit"/>
                        </a:rPr>
                        <a:t>First Member survey &amp; webinar being planned for 2022-11</a:t>
                      </a:r>
                      <a:endParaRPr lang="en-GB" sz="1600" dirty="0"/>
                    </a:p>
                  </a:txBody>
                  <a:tcPr/>
                </a:tc>
                <a:extLst>
                  <a:ext uri="{0D108BD9-81ED-4DB2-BD59-A6C34878D82A}">
                    <a16:rowId xmlns:a16="http://schemas.microsoft.com/office/drawing/2014/main" val="1311584497"/>
                  </a:ext>
                </a:extLst>
              </a:tr>
              <a:tr h="572855">
                <a:tc>
                  <a:txBody>
                    <a:bodyPr/>
                    <a:lstStyle/>
                    <a:p>
                      <a:pPr fontAlgn="base"/>
                      <a:r>
                        <a:rPr lang="en-GB" sz="1600" b="1" dirty="0">
                          <a:effectLst/>
                          <a:latin typeface="inherit"/>
                        </a:rPr>
                        <a:t>WS2 - Standards user engagement</a:t>
                      </a:r>
                      <a:endParaRPr lang="en-GB" sz="1600" dirty="0">
                        <a:effectLst/>
                        <a:latin typeface="inherit"/>
                      </a:endParaRPr>
                    </a:p>
                  </a:txBody>
                  <a:tcPr marL="60960" marR="60960" marT="60960" marB="60960"/>
                </a:tc>
                <a:tc>
                  <a:txBody>
                    <a:bodyPr/>
                    <a:lstStyle/>
                    <a:p>
                      <a:pPr fontAlgn="base"/>
                      <a:r>
                        <a:rPr lang="en-GB" sz="1600">
                          <a:effectLst/>
                          <a:latin typeface="inherit"/>
                        </a:rPr>
                        <a:t>Requirements gathering, marketing</a:t>
                      </a:r>
                    </a:p>
                  </a:txBody>
                  <a:tcPr marL="60960" marR="60960" marT="60960" marB="60960"/>
                </a:tc>
                <a:tc>
                  <a:txBody>
                    <a:bodyPr/>
                    <a:lstStyle/>
                    <a:p>
                      <a:pPr fontAlgn="base"/>
                      <a:r>
                        <a:rPr lang="en-US" sz="1600" dirty="0">
                          <a:effectLst/>
                          <a:latin typeface="inherit"/>
                        </a:rPr>
                        <a:t>Gathering user stories via national user groups. First batch compiled &amp; cleaned.</a:t>
                      </a:r>
                    </a:p>
                  </a:txBody>
                  <a:tcPr marL="60960" marR="60960" marT="60960" marB="60960"/>
                </a:tc>
                <a:extLst>
                  <a:ext uri="{0D108BD9-81ED-4DB2-BD59-A6C34878D82A}">
                    <a16:rowId xmlns:a16="http://schemas.microsoft.com/office/drawing/2014/main" val="3529841313"/>
                  </a:ext>
                </a:extLst>
              </a:tr>
              <a:tr h="958312">
                <a:tc>
                  <a:txBody>
                    <a:bodyPr/>
                    <a:lstStyle/>
                    <a:p>
                      <a:pPr fontAlgn="base"/>
                      <a:r>
                        <a:rPr lang="en-GB" sz="1600" b="1" dirty="0">
                          <a:effectLst/>
                          <a:latin typeface="inherit"/>
                        </a:rPr>
                        <a:t>WS3 - Technical solutions</a:t>
                      </a:r>
                      <a:endParaRPr lang="en-GB" sz="1600" dirty="0">
                        <a:effectLst/>
                        <a:latin typeface="inherit"/>
                      </a:endParaRPr>
                    </a:p>
                  </a:txBody>
                  <a:tcPr marL="60960" marR="60960" marT="60960" marB="60960"/>
                </a:tc>
                <a:tc>
                  <a:txBody>
                    <a:bodyPr/>
                    <a:lstStyle/>
                    <a:p>
                      <a:pPr fontAlgn="base"/>
                      <a:r>
                        <a:rPr lang="en-US" sz="1600">
                          <a:effectLst/>
                          <a:latin typeface="inherit"/>
                        </a:rPr>
                        <a:t>Prototypes, storage, creation, use, the information model, integration into the ecosystem and version control</a:t>
                      </a:r>
                    </a:p>
                  </a:txBody>
                  <a:tcPr marL="60960" marR="60960" marT="60960" marB="60960"/>
                </a:tc>
                <a:tc>
                  <a:txBody>
                    <a:bodyPr/>
                    <a:lstStyle/>
                    <a:p>
                      <a:pPr fontAlgn="base"/>
                      <a:r>
                        <a:rPr lang="en-US" sz="1600" dirty="0">
                          <a:effectLst/>
                          <a:latin typeface="inherit"/>
                        </a:rPr>
                        <a:t>First version of the information model defined. Decided to use </a:t>
                      </a:r>
                      <a:r>
                        <a:rPr lang="en-US" sz="1600" dirty="0" err="1">
                          <a:effectLst/>
                          <a:latin typeface="inherit"/>
                        </a:rPr>
                        <a:t>Fonto</a:t>
                      </a:r>
                      <a:r>
                        <a:rPr lang="en-US" sz="1600" dirty="0">
                          <a:effectLst/>
                          <a:latin typeface="inherit"/>
                        </a:rPr>
                        <a:t> XML as the frontend tool for first pilots. Consolidating requirements.</a:t>
                      </a:r>
                    </a:p>
                  </a:txBody>
                  <a:tcPr marL="60960" marR="60960" marT="60960" marB="60960"/>
                </a:tc>
                <a:extLst>
                  <a:ext uri="{0D108BD9-81ED-4DB2-BD59-A6C34878D82A}">
                    <a16:rowId xmlns:a16="http://schemas.microsoft.com/office/drawing/2014/main" val="309662145"/>
                  </a:ext>
                </a:extLst>
              </a:tr>
              <a:tr h="572855">
                <a:tc>
                  <a:txBody>
                    <a:bodyPr/>
                    <a:lstStyle/>
                    <a:p>
                      <a:pPr fontAlgn="base"/>
                      <a:r>
                        <a:rPr lang="en-GB" sz="1600" b="1" dirty="0">
                          <a:effectLst/>
                          <a:latin typeface="inherit"/>
                        </a:rPr>
                        <a:t>WS4 – Operationalization</a:t>
                      </a:r>
                      <a:endParaRPr lang="en-GB" sz="1600" dirty="0">
                        <a:effectLst/>
                        <a:latin typeface="inherit"/>
                      </a:endParaRPr>
                    </a:p>
                  </a:txBody>
                  <a:tcPr marL="60960" marR="60960" marT="60960" marB="60960"/>
                </a:tc>
                <a:tc>
                  <a:txBody>
                    <a:bodyPr/>
                    <a:lstStyle/>
                    <a:p>
                      <a:pPr fontAlgn="base"/>
                      <a:r>
                        <a:rPr lang="en-US" sz="1600">
                          <a:effectLst/>
                          <a:latin typeface="inherit"/>
                        </a:rPr>
                        <a:t>Processes, procedures, support, KPIs and release management</a:t>
                      </a:r>
                    </a:p>
                  </a:txBody>
                  <a:tcPr marL="60960" marR="60960" marT="60960" marB="60960"/>
                </a:tc>
                <a:tc>
                  <a:txBody>
                    <a:bodyPr/>
                    <a:lstStyle/>
                    <a:p>
                      <a:pPr fontAlgn="base"/>
                      <a:r>
                        <a:rPr lang="en-GB" sz="1600" dirty="0">
                          <a:effectLst/>
                          <a:latin typeface="inherit"/>
                        </a:rPr>
                        <a:t>Discussion concerning the possible changes to Internal Regulations are ongoing.</a:t>
                      </a:r>
                    </a:p>
                  </a:txBody>
                  <a:tcPr marL="60960" marR="60960" marT="60960" marB="60960"/>
                </a:tc>
                <a:extLst>
                  <a:ext uri="{0D108BD9-81ED-4DB2-BD59-A6C34878D82A}">
                    <a16:rowId xmlns:a16="http://schemas.microsoft.com/office/drawing/2014/main" val="2370475490"/>
                  </a:ext>
                </a:extLst>
              </a:tr>
              <a:tr h="1810145">
                <a:tc>
                  <a:txBody>
                    <a:bodyPr/>
                    <a:lstStyle/>
                    <a:p>
                      <a:pPr fontAlgn="base"/>
                      <a:r>
                        <a:rPr lang="en-GB" sz="1600" b="1" dirty="0">
                          <a:effectLst/>
                          <a:latin typeface="inherit"/>
                        </a:rPr>
                        <a:t>WS5 - Business model</a:t>
                      </a:r>
                      <a:endParaRPr lang="en-GB" sz="1600" dirty="0">
                        <a:effectLst/>
                        <a:latin typeface="inherit"/>
                      </a:endParaRPr>
                    </a:p>
                  </a:txBody>
                  <a:tcPr marL="60960" marR="60960" marT="60960" marB="60960"/>
                </a:tc>
                <a:tc>
                  <a:txBody>
                    <a:bodyPr/>
                    <a:lstStyle/>
                    <a:p>
                      <a:pPr fontAlgn="base"/>
                      <a:r>
                        <a:rPr lang="en-US" sz="1600" dirty="0">
                          <a:effectLst/>
                          <a:latin typeface="inherit"/>
                        </a:rPr>
                        <a:t>Legal and commercial arrangements, pricing, IPR</a:t>
                      </a:r>
                    </a:p>
                  </a:txBody>
                  <a:tcPr marL="60960" marR="60960" marT="60960" marB="60960"/>
                </a:tc>
                <a:tc>
                  <a:txBody>
                    <a:bodyPr/>
                    <a:lstStyle/>
                    <a:p>
                      <a:pPr fontAlgn="base"/>
                      <a:r>
                        <a:rPr lang="en-US" sz="1600" dirty="0">
                          <a:effectLst/>
                          <a:latin typeface="inherit"/>
                        </a:rPr>
                        <a:t>Proposed changes to Guide 10 submitted to the Joint Commercial Advisory Group (JCAG). Now working through the set of generic user stories (= high level capabilities expected to be enabled by smart standards) and examining the potential impact on member business models.</a:t>
                      </a:r>
                    </a:p>
                  </a:txBody>
                  <a:tcPr marL="60960" marR="60960" marT="60960" marB="60960"/>
                </a:tc>
                <a:extLst>
                  <a:ext uri="{0D108BD9-81ED-4DB2-BD59-A6C34878D82A}">
                    <a16:rowId xmlns:a16="http://schemas.microsoft.com/office/drawing/2014/main" val="3454151273"/>
                  </a:ext>
                </a:extLst>
              </a:tr>
            </a:tbl>
          </a:graphicData>
        </a:graphic>
      </p:graphicFrame>
    </p:spTree>
    <p:extLst>
      <p:ext uri="{BB962C8B-B14F-4D97-AF65-F5344CB8AC3E}">
        <p14:creationId xmlns:p14="http://schemas.microsoft.com/office/powerpoint/2010/main" val="3865888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9E51EA96-1C9C-428B-9D47-AEF2877D3CE7}"/>
              </a:ext>
            </a:extLst>
          </p:cNvPr>
          <p:cNvSpPr>
            <a:spLocks noGrp="1"/>
          </p:cNvSpPr>
          <p:nvPr>
            <p:ph type="title"/>
          </p:nvPr>
        </p:nvSpPr>
        <p:spPr/>
        <p:txBody>
          <a:bodyPr>
            <a:normAutofit/>
          </a:bodyPr>
          <a:lstStyle/>
          <a:p>
            <a:r>
              <a:rPr lang="en-GB" dirty="0"/>
              <a:t>How to engage</a:t>
            </a:r>
            <a:endParaRPr lang="en-GB" b="1" dirty="0"/>
          </a:p>
        </p:txBody>
      </p:sp>
      <p:sp>
        <p:nvSpPr>
          <p:cNvPr id="4" name="Espace réservé de la date 3">
            <a:extLst>
              <a:ext uri="{FF2B5EF4-FFF2-40B4-BE49-F238E27FC236}">
                <a16:creationId xmlns:a16="http://schemas.microsoft.com/office/drawing/2014/main" id="{797E8462-AD44-4034-8D71-B85D1FFDD1B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rPr>
              <a:t>XX/XX/XXXX</a:t>
            </a:r>
            <a:endParaRPr kumimoji="0" lang="en-GB" sz="8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sp>
        <p:nvSpPr>
          <p:cNvPr id="5" name="Espace réservé du pied de page 4">
            <a:extLst>
              <a:ext uri="{FF2B5EF4-FFF2-40B4-BE49-F238E27FC236}">
                <a16:creationId xmlns:a16="http://schemas.microsoft.com/office/drawing/2014/main" id="{4E739973-75B2-4B24-A1C0-F1438B0F1CB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rPr>
              <a:t>CEN-CENELEC Project 2 SMART Standards</a:t>
            </a:r>
            <a:endParaRPr kumimoji="0" lang="en-GB" sz="8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sp>
        <p:nvSpPr>
          <p:cNvPr id="6" name="Espace réservé du numéro de diapositive 5">
            <a:extLst>
              <a:ext uri="{FF2B5EF4-FFF2-40B4-BE49-F238E27FC236}">
                <a16:creationId xmlns:a16="http://schemas.microsoft.com/office/drawing/2014/main" id="{8AF6F8C9-7151-4EAD-A73F-468C1B9E67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0195ED-8849-425B-853E-36B7CC572174}" type="slidenum">
              <a:rPr kumimoji="0" lang="en-GB" sz="8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Verdana" panose="020B060403050404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graphicFrame>
        <p:nvGraphicFramePr>
          <p:cNvPr id="9" name="Espace réservé du contenu 8">
            <a:extLst>
              <a:ext uri="{FF2B5EF4-FFF2-40B4-BE49-F238E27FC236}">
                <a16:creationId xmlns:a16="http://schemas.microsoft.com/office/drawing/2014/main" id="{FE81120B-1840-4DB8-AE4D-8B151F2438D9}"/>
              </a:ext>
            </a:extLst>
          </p:cNvPr>
          <p:cNvGraphicFramePr>
            <a:graphicFrameLocks noGrp="1"/>
          </p:cNvGraphicFramePr>
          <p:nvPr>
            <p:ph idx="1"/>
          </p:nvPr>
        </p:nvGraphicFramePr>
        <p:xfrm>
          <a:off x="1734110" y="839909"/>
          <a:ext cx="6975959" cy="4932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Espace réservé du contenu 1">
            <a:extLst>
              <a:ext uri="{FF2B5EF4-FFF2-40B4-BE49-F238E27FC236}">
                <a16:creationId xmlns:a16="http://schemas.microsoft.com/office/drawing/2014/main" id="{6388FD40-B8CA-4A9C-A8E8-97E16523F898}"/>
              </a:ext>
            </a:extLst>
          </p:cNvPr>
          <p:cNvSpPr txBox="1">
            <a:spLocks/>
          </p:cNvSpPr>
          <p:nvPr/>
        </p:nvSpPr>
        <p:spPr>
          <a:xfrm>
            <a:off x="7546429" y="1322609"/>
            <a:ext cx="4427398" cy="2317392"/>
          </a:xfrm>
          <a:prstGeom prst="rect">
            <a:avLst/>
          </a:prstGeom>
        </p:spPr>
        <p:txBody>
          <a:bodyPr vert="horz" lIns="91440" tIns="45720" rIns="91440" bIns="45720" rtlCol="0">
            <a:noAutofit/>
          </a:bodyPr>
          <a:lstStyle>
            <a:lvl1pPr marL="446088" indent="-446088" algn="l" defTabSz="914400" rtl="0" eaLnBrk="1" latinLnBrk="0" hangingPunct="1">
              <a:lnSpc>
                <a:spcPct val="90000"/>
              </a:lnSpc>
              <a:spcBef>
                <a:spcPts val="1000"/>
              </a:spcBef>
              <a:buSzPct val="80000"/>
              <a:buFont typeface="Wingdings 3" panose="05040102010807070707" pitchFamily="18" charset="2"/>
              <a:buChar char="u"/>
              <a:defRPr sz="2800" kern="1200">
                <a:solidFill>
                  <a:srgbClr val="004377"/>
                </a:solidFill>
                <a:latin typeface="Verdana" panose="020B0604030504040204" pitchFamily="34" charset="0"/>
                <a:ea typeface="Verdana" panose="020B0604030504040204" pitchFamily="34" charset="0"/>
                <a:cs typeface="Verdana" panose="020B0604030504040204" pitchFamily="34" charset="0"/>
              </a:defRPr>
            </a:lvl1pPr>
            <a:lvl2pPr marL="895350" indent="-438150" algn="l" defTabSz="914400" rtl="0" eaLnBrk="1" latinLnBrk="0" hangingPunct="1">
              <a:lnSpc>
                <a:spcPct val="90000"/>
              </a:lnSpc>
              <a:spcBef>
                <a:spcPts val="500"/>
              </a:spcBef>
              <a:buSzPct val="80000"/>
              <a:buFont typeface="Wingdings 3" panose="05040102010807070707" pitchFamily="18" charset="2"/>
              <a:buChar char="u"/>
              <a:defRPr sz="2400" kern="1200">
                <a:solidFill>
                  <a:srgbClr val="004377"/>
                </a:solidFill>
                <a:latin typeface="Verdana" panose="020B0604030504040204" pitchFamily="34" charset="0"/>
                <a:ea typeface="Verdana" panose="020B0604030504040204" pitchFamily="34" charset="0"/>
                <a:cs typeface="Verdana" panose="020B0604030504040204" pitchFamily="34" charset="0"/>
              </a:defRPr>
            </a:lvl2pPr>
            <a:lvl3pPr marL="1257300" indent="-342900" algn="l" defTabSz="914400" rtl="0" eaLnBrk="1" latinLnBrk="0" hangingPunct="1">
              <a:lnSpc>
                <a:spcPct val="90000"/>
              </a:lnSpc>
              <a:spcBef>
                <a:spcPts val="500"/>
              </a:spcBef>
              <a:buSzPct val="80000"/>
              <a:buFont typeface="Wingdings 3" panose="05040102010807070707" pitchFamily="18" charset="2"/>
              <a:buChar char="u"/>
              <a:defRPr sz="2000" kern="12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Wingdings 3" panose="05040102010807070707" pitchFamily="18" charset="2"/>
              <a:buChar char="u"/>
              <a:defRPr sz="1800" kern="120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Wingdings 3" panose="05040102010807070707" pitchFamily="18" charset="2"/>
              <a:buChar char="u"/>
              <a:defRPr sz="1800" kern="120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95350" marR="0" lvl="1" indent="-438150" algn="l" defTabSz="914400" rtl="0" eaLnBrk="1" fontAlgn="auto" latinLnBrk="0" hangingPunct="1">
              <a:lnSpc>
                <a:spcPct val="90000"/>
              </a:lnSpc>
              <a:spcBef>
                <a:spcPts val="500"/>
              </a:spcBef>
              <a:spcAft>
                <a:spcPts val="0"/>
              </a:spcAft>
              <a:buClrTx/>
              <a:buSzPct val="80000"/>
              <a:buFont typeface="Wingdings 3" panose="05040102010807070707" pitchFamily="18" charset="2"/>
              <a:buChar char="u"/>
              <a:tabLst/>
              <a:defRPr/>
            </a:pPr>
            <a:r>
              <a:rPr kumimoji="0" lang="en-GB" sz="18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rPr>
              <a:t>Format use : User stories (same as ISO/IEC SMART Programme)</a:t>
            </a:r>
          </a:p>
          <a:p>
            <a:pPr marL="895350" marR="0" lvl="1" indent="-438150" algn="l" defTabSz="914400" rtl="0" eaLnBrk="1" fontAlgn="auto" latinLnBrk="0" hangingPunct="1">
              <a:lnSpc>
                <a:spcPct val="90000"/>
              </a:lnSpc>
              <a:spcBef>
                <a:spcPts val="500"/>
              </a:spcBef>
              <a:spcAft>
                <a:spcPts val="0"/>
              </a:spcAft>
              <a:buClrTx/>
              <a:buSzPct val="80000"/>
              <a:buFont typeface="Wingdings 3" panose="05040102010807070707" pitchFamily="18" charset="2"/>
              <a:buChar char="u"/>
              <a:tabLst/>
              <a:defRPr/>
            </a:pPr>
            <a:r>
              <a:rPr kumimoji="0" lang="en-GB" sz="18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rPr>
              <a:t>Collected nationally : Contact available on the CEN &amp; CENELEC webpages</a:t>
            </a:r>
          </a:p>
          <a:p>
            <a:pPr marL="446088" marR="0" lvl="0" indent="-446088" algn="l" defTabSz="914400" rtl="0" eaLnBrk="1" fontAlgn="auto" latinLnBrk="0" hangingPunct="1">
              <a:lnSpc>
                <a:spcPct val="90000"/>
              </a:lnSpc>
              <a:spcBef>
                <a:spcPts val="1000"/>
              </a:spcBef>
              <a:spcAft>
                <a:spcPts val="0"/>
              </a:spcAft>
              <a:buClrTx/>
              <a:buSzPct val="80000"/>
              <a:buFont typeface="Wingdings 3" panose="05040102010807070707" pitchFamily="18" charset="2"/>
              <a:buChar char="u"/>
              <a:tabLst/>
              <a:defRPr/>
            </a:pPr>
            <a:endParaRPr kumimoji="0" lang="en-GB" sz="20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endParaRPr>
          </a:p>
        </p:txBody>
      </p:sp>
      <p:sp>
        <p:nvSpPr>
          <p:cNvPr id="13" name="Espace réservé du contenu 1">
            <a:extLst>
              <a:ext uri="{FF2B5EF4-FFF2-40B4-BE49-F238E27FC236}">
                <a16:creationId xmlns:a16="http://schemas.microsoft.com/office/drawing/2014/main" id="{FDE4FE72-8918-4469-9D21-358EA0D0CD39}"/>
              </a:ext>
            </a:extLst>
          </p:cNvPr>
          <p:cNvSpPr txBox="1">
            <a:spLocks/>
          </p:cNvSpPr>
          <p:nvPr/>
        </p:nvSpPr>
        <p:spPr>
          <a:xfrm>
            <a:off x="-547830" y="3306090"/>
            <a:ext cx="4137259" cy="2576853"/>
          </a:xfrm>
          <a:prstGeom prst="rect">
            <a:avLst/>
          </a:prstGeom>
        </p:spPr>
        <p:txBody>
          <a:bodyPr vert="horz" lIns="91440" tIns="45720" rIns="91440" bIns="45720" rtlCol="0">
            <a:noAutofit/>
          </a:bodyPr>
          <a:lstStyle>
            <a:lvl1pPr marL="446088" indent="-446088" algn="l" defTabSz="914400" rtl="0" eaLnBrk="1" latinLnBrk="0" hangingPunct="1">
              <a:lnSpc>
                <a:spcPct val="90000"/>
              </a:lnSpc>
              <a:spcBef>
                <a:spcPts val="1000"/>
              </a:spcBef>
              <a:buSzPct val="80000"/>
              <a:buFont typeface="Wingdings 3" panose="05040102010807070707" pitchFamily="18" charset="2"/>
              <a:buChar char="u"/>
              <a:defRPr sz="2800" kern="1200">
                <a:solidFill>
                  <a:srgbClr val="004377"/>
                </a:solidFill>
                <a:latin typeface="Verdana" panose="020B0604030504040204" pitchFamily="34" charset="0"/>
                <a:ea typeface="Verdana" panose="020B0604030504040204" pitchFamily="34" charset="0"/>
                <a:cs typeface="Verdana" panose="020B0604030504040204" pitchFamily="34" charset="0"/>
              </a:defRPr>
            </a:lvl1pPr>
            <a:lvl2pPr marL="895350" indent="-438150" algn="l" defTabSz="914400" rtl="0" eaLnBrk="1" latinLnBrk="0" hangingPunct="1">
              <a:lnSpc>
                <a:spcPct val="90000"/>
              </a:lnSpc>
              <a:spcBef>
                <a:spcPts val="500"/>
              </a:spcBef>
              <a:buSzPct val="80000"/>
              <a:buFont typeface="Wingdings 3" panose="05040102010807070707" pitchFamily="18" charset="2"/>
              <a:buChar char="u"/>
              <a:defRPr sz="2400" kern="1200">
                <a:solidFill>
                  <a:srgbClr val="004377"/>
                </a:solidFill>
                <a:latin typeface="Verdana" panose="020B0604030504040204" pitchFamily="34" charset="0"/>
                <a:ea typeface="Verdana" panose="020B0604030504040204" pitchFamily="34" charset="0"/>
                <a:cs typeface="Verdana" panose="020B0604030504040204" pitchFamily="34" charset="0"/>
              </a:defRPr>
            </a:lvl2pPr>
            <a:lvl3pPr marL="1257300" indent="-342900" algn="l" defTabSz="914400" rtl="0" eaLnBrk="1" latinLnBrk="0" hangingPunct="1">
              <a:lnSpc>
                <a:spcPct val="90000"/>
              </a:lnSpc>
              <a:spcBef>
                <a:spcPts val="500"/>
              </a:spcBef>
              <a:buSzPct val="80000"/>
              <a:buFont typeface="Wingdings 3" panose="05040102010807070707" pitchFamily="18" charset="2"/>
              <a:buChar char="u"/>
              <a:defRPr sz="2000" kern="12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Wingdings 3" panose="05040102010807070707" pitchFamily="18" charset="2"/>
              <a:buChar char="u"/>
              <a:defRPr sz="1800" kern="120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Wingdings 3" panose="05040102010807070707" pitchFamily="18" charset="2"/>
              <a:buChar char="u"/>
              <a:defRPr sz="1800" kern="120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95350" marR="0" lvl="1" indent="-438150" algn="l" defTabSz="914400" rtl="0" eaLnBrk="1" fontAlgn="auto" latinLnBrk="0" hangingPunct="1">
              <a:lnSpc>
                <a:spcPct val="90000"/>
              </a:lnSpc>
              <a:spcBef>
                <a:spcPts val="500"/>
              </a:spcBef>
              <a:spcAft>
                <a:spcPts val="0"/>
              </a:spcAft>
              <a:buClrTx/>
              <a:buSzPct val="80000"/>
              <a:buFont typeface="Wingdings 3" panose="05040102010807070707" pitchFamily="18" charset="2"/>
              <a:buChar char="u"/>
              <a:tabLst/>
              <a:defRPr/>
            </a:pPr>
            <a:r>
              <a:rPr kumimoji="0" lang="en-GB" sz="18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rPr>
              <a:t>Dedicated CEN and CENELEC webpages: </a:t>
            </a:r>
          </a:p>
          <a:p>
            <a:pPr marL="1257300" marR="0" lvl="2" indent="-342900" algn="l" defTabSz="914400" rtl="0" eaLnBrk="1" fontAlgn="auto" latinLnBrk="0" hangingPunct="1">
              <a:lnSpc>
                <a:spcPct val="90000"/>
              </a:lnSpc>
              <a:spcBef>
                <a:spcPts val="500"/>
              </a:spcBef>
              <a:spcAft>
                <a:spcPts val="0"/>
              </a:spcAft>
              <a:buClrTx/>
              <a:buSzPct val="80000"/>
              <a:buFont typeface="Wingdings 3" panose="05040102010807070707" pitchFamily="18" charset="2"/>
              <a:buChar char="u"/>
              <a:tabLst/>
              <a:defRPr/>
            </a:pPr>
            <a:r>
              <a:rPr kumimoji="0" lang="en-GB" sz="1400" b="0" i="0" u="none" strike="noStrike" kern="1200" cap="none" spc="0" normalizeH="0" baseline="0" noProof="0" dirty="0">
                <a:ln>
                  <a:noFill/>
                </a:ln>
                <a:solidFill>
                  <a:prstClr val="black">
                    <a:lumMod val="50000"/>
                    <a:lumOff val="50000"/>
                  </a:prstClr>
                </a:solidFill>
                <a:effectLst/>
                <a:uLnTx/>
                <a:uFillTx/>
                <a:latin typeface="Verdana" panose="020B0604030504040204" pitchFamily="34" charset="0"/>
                <a:ea typeface="Verdana" panose="020B0604030504040204" pitchFamily="34" charset="0"/>
                <a:hlinkClick r:id="rId8"/>
              </a:rPr>
              <a:t>https://experts.cen.eu/key-initiatives/smart-standards/</a:t>
            </a:r>
            <a:endParaRPr kumimoji="0" lang="en-GB" sz="1400" b="0" i="0" u="none" strike="noStrike" kern="1200" cap="none" spc="0" normalizeH="0" baseline="0" noProof="0" dirty="0">
              <a:ln>
                <a:noFill/>
              </a:ln>
              <a:solidFill>
                <a:prstClr val="black">
                  <a:lumMod val="50000"/>
                  <a:lumOff val="50000"/>
                </a:prstClr>
              </a:solidFill>
              <a:effectLst/>
              <a:uLnTx/>
              <a:uFillTx/>
              <a:latin typeface="Verdana" panose="020B0604030504040204" pitchFamily="34" charset="0"/>
              <a:ea typeface="Verdana" panose="020B0604030504040204" pitchFamily="34" charset="0"/>
            </a:endParaRPr>
          </a:p>
          <a:p>
            <a:pPr marL="1257300" marR="0" lvl="2" indent="-342900" algn="l" defTabSz="914400" rtl="0" eaLnBrk="1" fontAlgn="auto" latinLnBrk="0" hangingPunct="1">
              <a:lnSpc>
                <a:spcPct val="90000"/>
              </a:lnSpc>
              <a:spcBef>
                <a:spcPts val="500"/>
              </a:spcBef>
              <a:spcAft>
                <a:spcPts val="0"/>
              </a:spcAft>
              <a:buClrTx/>
              <a:buSzPct val="80000"/>
              <a:buFont typeface="Wingdings 3" panose="05040102010807070707" pitchFamily="18" charset="2"/>
              <a:buChar char="u"/>
              <a:tabLst/>
              <a:defRPr/>
            </a:pPr>
            <a:r>
              <a:rPr kumimoji="0" lang="en-GB" sz="1400" b="0" i="0" u="none" strike="noStrike" kern="1200" cap="none" spc="0" normalizeH="0" baseline="0" noProof="0" dirty="0">
                <a:ln>
                  <a:noFill/>
                </a:ln>
                <a:solidFill>
                  <a:prstClr val="black">
                    <a:lumMod val="50000"/>
                    <a:lumOff val="50000"/>
                  </a:prstClr>
                </a:solidFill>
                <a:effectLst/>
                <a:uLnTx/>
                <a:uFillTx/>
                <a:latin typeface="Verdana" panose="020B0604030504040204" pitchFamily="34" charset="0"/>
                <a:ea typeface="Verdana" panose="020B0604030504040204" pitchFamily="34" charset="0"/>
                <a:hlinkClick r:id="rId9"/>
              </a:rPr>
              <a:t>https://experts.cenelec.eu/key-initiatives/smart-standards/</a:t>
            </a:r>
            <a:endParaRPr kumimoji="0" lang="en-GB" sz="1400" b="0" i="0" u="none" strike="noStrike" kern="1200" cap="none" spc="0" normalizeH="0" baseline="0" noProof="0" dirty="0">
              <a:ln>
                <a:noFill/>
              </a:ln>
              <a:solidFill>
                <a:prstClr val="black">
                  <a:lumMod val="50000"/>
                  <a:lumOff val="50000"/>
                </a:prstClr>
              </a:solidFill>
              <a:effectLst/>
              <a:uLnTx/>
              <a:uFillTx/>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90000"/>
              </a:lnSpc>
              <a:spcBef>
                <a:spcPts val="1000"/>
              </a:spcBef>
              <a:spcAft>
                <a:spcPts val="0"/>
              </a:spcAft>
              <a:buClrTx/>
              <a:buSzPct val="80000"/>
              <a:buFont typeface="Wingdings 3" panose="05040102010807070707" pitchFamily="18" charset="2"/>
              <a:buNone/>
              <a:tabLst/>
              <a:defRPr/>
            </a:pPr>
            <a:endParaRPr kumimoji="0" lang="en-GB" sz="24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endParaRPr>
          </a:p>
        </p:txBody>
      </p:sp>
      <p:sp>
        <p:nvSpPr>
          <p:cNvPr id="14" name="Espace réservé du contenu 1">
            <a:extLst>
              <a:ext uri="{FF2B5EF4-FFF2-40B4-BE49-F238E27FC236}">
                <a16:creationId xmlns:a16="http://schemas.microsoft.com/office/drawing/2014/main" id="{F406312F-D29B-48F8-BE33-301F7E822EC3}"/>
              </a:ext>
            </a:extLst>
          </p:cNvPr>
          <p:cNvSpPr txBox="1">
            <a:spLocks/>
          </p:cNvSpPr>
          <p:nvPr/>
        </p:nvSpPr>
        <p:spPr>
          <a:xfrm>
            <a:off x="6211503" y="4456497"/>
            <a:ext cx="5983705" cy="2082414"/>
          </a:xfrm>
          <a:prstGeom prst="rect">
            <a:avLst/>
          </a:prstGeom>
        </p:spPr>
        <p:txBody>
          <a:bodyPr vert="horz" lIns="91440" tIns="45720" rIns="91440" bIns="45720" rtlCol="0">
            <a:noAutofit/>
          </a:bodyPr>
          <a:lstStyle>
            <a:lvl1pPr marL="446088" indent="-446088" algn="l" defTabSz="914400" rtl="0" eaLnBrk="1" latinLnBrk="0" hangingPunct="1">
              <a:lnSpc>
                <a:spcPct val="90000"/>
              </a:lnSpc>
              <a:spcBef>
                <a:spcPts val="1000"/>
              </a:spcBef>
              <a:buSzPct val="80000"/>
              <a:buFont typeface="Wingdings 3" panose="05040102010807070707" pitchFamily="18" charset="2"/>
              <a:buChar char="u"/>
              <a:defRPr sz="2800" kern="1200">
                <a:solidFill>
                  <a:srgbClr val="004377"/>
                </a:solidFill>
                <a:latin typeface="Verdana" panose="020B0604030504040204" pitchFamily="34" charset="0"/>
                <a:ea typeface="Verdana" panose="020B0604030504040204" pitchFamily="34" charset="0"/>
                <a:cs typeface="Verdana" panose="020B0604030504040204" pitchFamily="34" charset="0"/>
              </a:defRPr>
            </a:lvl1pPr>
            <a:lvl2pPr marL="895350" indent="-438150" algn="l" defTabSz="914400" rtl="0" eaLnBrk="1" latinLnBrk="0" hangingPunct="1">
              <a:lnSpc>
                <a:spcPct val="90000"/>
              </a:lnSpc>
              <a:spcBef>
                <a:spcPts val="500"/>
              </a:spcBef>
              <a:buSzPct val="80000"/>
              <a:buFont typeface="Wingdings 3" panose="05040102010807070707" pitchFamily="18" charset="2"/>
              <a:buChar char="u"/>
              <a:defRPr sz="2400" kern="1200">
                <a:solidFill>
                  <a:srgbClr val="004377"/>
                </a:solidFill>
                <a:latin typeface="Verdana" panose="020B0604030504040204" pitchFamily="34" charset="0"/>
                <a:ea typeface="Verdana" panose="020B0604030504040204" pitchFamily="34" charset="0"/>
                <a:cs typeface="Verdana" panose="020B0604030504040204" pitchFamily="34" charset="0"/>
              </a:defRPr>
            </a:lvl2pPr>
            <a:lvl3pPr marL="1257300" indent="-342900" algn="l" defTabSz="914400" rtl="0" eaLnBrk="1" latinLnBrk="0" hangingPunct="1">
              <a:lnSpc>
                <a:spcPct val="90000"/>
              </a:lnSpc>
              <a:spcBef>
                <a:spcPts val="500"/>
              </a:spcBef>
              <a:buSzPct val="80000"/>
              <a:buFont typeface="Wingdings 3" panose="05040102010807070707" pitchFamily="18" charset="2"/>
              <a:buChar char="u"/>
              <a:defRPr sz="2000" kern="12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Wingdings 3" panose="05040102010807070707" pitchFamily="18" charset="2"/>
              <a:buChar char="u"/>
              <a:defRPr sz="1800" kern="120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Wingdings 3" panose="05040102010807070707" pitchFamily="18" charset="2"/>
              <a:buChar char="u"/>
              <a:defRPr sz="1800" kern="120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95350" marR="0" lvl="1" indent="-438150" algn="l" defTabSz="914400" rtl="0" eaLnBrk="1" fontAlgn="auto" latinLnBrk="0" hangingPunct="1">
              <a:lnSpc>
                <a:spcPct val="90000"/>
              </a:lnSpc>
              <a:spcBef>
                <a:spcPts val="500"/>
              </a:spcBef>
              <a:spcAft>
                <a:spcPts val="0"/>
              </a:spcAft>
              <a:buClrTx/>
              <a:buSzPct val="80000"/>
              <a:buFont typeface="Wingdings 3" panose="05040102010807070707" pitchFamily="18" charset="2"/>
              <a:buChar char="u"/>
              <a:tabLst/>
              <a:defRPr/>
            </a:pPr>
            <a:r>
              <a:rPr kumimoji="0" lang="en-GB" sz="18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rPr>
              <a:t>Currently under preparation launching expected in Q3 2023</a:t>
            </a:r>
          </a:p>
          <a:p>
            <a:pPr marL="895350" marR="0" lvl="1" indent="-438150" algn="l" defTabSz="914400" rtl="0" eaLnBrk="1" fontAlgn="auto" latinLnBrk="0" hangingPunct="1">
              <a:lnSpc>
                <a:spcPct val="90000"/>
              </a:lnSpc>
              <a:spcBef>
                <a:spcPts val="500"/>
              </a:spcBef>
              <a:spcAft>
                <a:spcPts val="0"/>
              </a:spcAft>
              <a:buClrTx/>
              <a:buSzPct val="80000"/>
              <a:buFont typeface="Wingdings 3" panose="05040102010807070707" pitchFamily="18" charset="2"/>
              <a:buChar char="u"/>
              <a:tabLst/>
              <a:defRPr/>
            </a:pPr>
            <a:r>
              <a:rPr kumimoji="0" lang="en-GB" sz="18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rPr>
              <a:t>Further information will be available in the coming weeks</a:t>
            </a:r>
          </a:p>
          <a:p>
            <a:pPr marL="895350" marR="0" lvl="1" indent="-438150" algn="l" defTabSz="914400" rtl="0" eaLnBrk="1" fontAlgn="auto" latinLnBrk="0" hangingPunct="1">
              <a:lnSpc>
                <a:spcPct val="90000"/>
              </a:lnSpc>
              <a:spcBef>
                <a:spcPts val="500"/>
              </a:spcBef>
              <a:spcAft>
                <a:spcPts val="0"/>
              </a:spcAft>
              <a:buClrTx/>
              <a:buSzPct val="80000"/>
              <a:buFont typeface="Wingdings 3" panose="05040102010807070707" pitchFamily="18" charset="2"/>
              <a:buChar char="u"/>
              <a:tabLst/>
              <a:defRPr/>
            </a:pPr>
            <a:r>
              <a:rPr kumimoji="0" lang="en-GB" sz="18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rPr>
              <a:t>Pilot will use an updated version of the OSD tool</a:t>
            </a:r>
          </a:p>
          <a:p>
            <a:pPr marL="895350" marR="0" lvl="1" indent="-438150" algn="l" defTabSz="914400" rtl="0" eaLnBrk="1" fontAlgn="auto" latinLnBrk="0" hangingPunct="1">
              <a:lnSpc>
                <a:spcPct val="90000"/>
              </a:lnSpc>
              <a:spcBef>
                <a:spcPts val="500"/>
              </a:spcBef>
              <a:spcAft>
                <a:spcPts val="0"/>
              </a:spcAft>
              <a:buClrTx/>
              <a:buSzPct val="80000"/>
              <a:buFont typeface="Wingdings 3" panose="05040102010807070707" pitchFamily="18" charset="2"/>
              <a:buChar char="u"/>
              <a:tabLst/>
              <a:defRPr/>
            </a:pPr>
            <a:r>
              <a:rPr kumimoji="0" lang="en-GB" sz="18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rPr>
              <a:t>Contact : </a:t>
            </a:r>
            <a:r>
              <a:rPr kumimoji="0" lang="en-GB" sz="1800" b="0" i="0" u="none" strike="noStrike" kern="1200" cap="none" spc="0" normalizeH="0" baseline="0" noProof="0" dirty="0">
                <a:ln>
                  <a:noFill/>
                </a:ln>
                <a:solidFill>
                  <a:srgbClr val="00477F"/>
                </a:solidFill>
                <a:effectLst/>
                <a:uLnTx/>
                <a:uFillTx/>
                <a:latin typeface="Verdana" panose="020B0604030504040204" pitchFamily="34" charset="0"/>
                <a:ea typeface="Verdana" panose="020B0604030504040204" pitchFamily="34" charset="0"/>
                <a:hlinkClick r:id="rId10"/>
              </a:rPr>
              <a:t>skiernan@cencenelec.eu</a:t>
            </a:r>
            <a:endParaRPr kumimoji="0" lang="en-GB" sz="18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endParaRPr>
          </a:p>
          <a:p>
            <a:pPr marL="446088" marR="0" lvl="0" indent="-446088" algn="l" defTabSz="914400" rtl="0" eaLnBrk="1" fontAlgn="auto" latinLnBrk="0" hangingPunct="1">
              <a:lnSpc>
                <a:spcPct val="90000"/>
              </a:lnSpc>
              <a:spcBef>
                <a:spcPts val="1000"/>
              </a:spcBef>
              <a:spcAft>
                <a:spcPts val="0"/>
              </a:spcAft>
              <a:buClrTx/>
              <a:buSzPct val="80000"/>
              <a:buFont typeface="Wingdings 3" panose="05040102010807070707" pitchFamily="18" charset="2"/>
              <a:buChar char="u"/>
              <a:tabLst/>
              <a:defRPr/>
            </a:pPr>
            <a:endParaRPr kumimoji="0" lang="en-GB" sz="20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53982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1FFA44-3D84-47AB-9B36-183C9443153F}"/>
              </a:ext>
            </a:extLst>
          </p:cNvPr>
          <p:cNvSpPr>
            <a:spLocks noGrp="1"/>
          </p:cNvSpPr>
          <p:nvPr>
            <p:ph type="title"/>
          </p:nvPr>
        </p:nvSpPr>
        <p:spPr/>
        <p:txBody>
          <a:bodyPr/>
          <a:lstStyle/>
          <a:p>
            <a:r>
              <a:rPr lang="en-GB" dirty="0"/>
              <a:t>Strategy 2030</a:t>
            </a:r>
          </a:p>
        </p:txBody>
      </p:sp>
      <p:sp>
        <p:nvSpPr>
          <p:cNvPr id="7" name="Content Placeholder 6">
            <a:extLst>
              <a:ext uri="{FF2B5EF4-FFF2-40B4-BE49-F238E27FC236}">
                <a16:creationId xmlns:a16="http://schemas.microsoft.com/office/drawing/2014/main" id="{4E2E61E9-71F0-473B-B1B4-E2F601A83CF2}"/>
              </a:ext>
            </a:extLst>
          </p:cNvPr>
          <p:cNvSpPr>
            <a:spLocks noGrp="1"/>
          </p:cNvSpPr>
          <p:nvPr>
            <p:ph sz="half" idx="2"/>
          </p:nvPr>
        </p:nvSpPr>
        <p:spPr>
          <a:xfrm>
            <a:off x="5533232" y="1245600"/>
            <a:ext cx="6307402" cy="4942800"/>
          </a:xfrm>
        </p:spPr>
        <p:txBody>
          <a:bodyPr/>
          <a:lstStyle/>
          <a:p>
            <a:pPr marL="0" indent="0">
              <a:buNone/>
            </a:pPr>
            <a:r>
              <a:rPr lang="en-GB" dirty="0"/>
              <a:t>Goal 2: </a:t>
            </a:r>
            <a:r>
              <a:rPr lang="en-US" dirty="0"/>
              <a:t>Our customers and stakeholders benefit from state-of-the-art digital solutions</a:t>
            </a:r>
          </a:p>
          <a:p>
            <a:pPr marL="447675" lvl="1" indent="0">
              <a:buNone/>
            </a:pPr>
            <a:endParaRPr lang="en-US" dirty="0"/>
          </a:p>
          <a:p>
            <a:pPr marL="447675" lvl="1" indent="0">
              <a:buNone/>
            </a:pPr>
            <a:r>
              <a:rPr lang="en-US" dirty="0"/>
              <a:t>2.1 Produce standards fit for the digital economy</a:t>
            </a:r>
          </a:p>
          <a:p>
            <a:pPr marL="447675" lvl="1" indent="0">
              <a:buNone/>
            </a:pPr>
            <a:endParaRPr lang="en-US" dirty="0"/>
          </a:p>
          <a:p>
            <a:pPr marL="447675" lvl="1" indent="0">
              <a:buNone/>
            </a:pPr>
            <a:r>
              <a:rPr lang="en-US" dirty="0"/>
              <a:t>2.2 Transform the standards development process</a:t>
            </a:r>
          </a:p>
          <a:p>
            <a:pPr marL="447675" lvl="1" indent="0">
              <a:buNone/>
            </a:pPr>
            <a:endParaRPr lang="en-US" dirty="0"/>
          </a:p>
          <a:p>
            <a:pPr marL="447675" lvl="1" indent="0">
              <a:buNone/>
            </a:pPr>
            <a:r>
              <a:rPr lang="en-US" dirty="0"/>
              <a:t>2.3 Transforming our business models for the digital era</a:t>
            </a:r>
            <a:endParaRPr lang="en-GB" dirty="0"/>
          </a:p>
          <a:p>
            <a:endParaRPr lang="en-GB" dirty="0"/>
          </a:p>
        </p:txBody>
      </p:sp>
      <p:sp>
        <p:nvSpPr>
          <p:cNvPr id="4" name="Date Placeholder 3">
            <a:extLst>
              <a:ext uri="{FF2B5EF4-FFF2-40B4-BE49-F238E27FC236}">
                <a16:creationId xmlns:a16="http://schemas.microsoft.com/office/drawing/2014/main" id="{2A950A16-5489-4D08-8B05-ADFED3F075F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AT"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rPr>
              <a:t>11 October 2021</a:t>
            </a:r>
            <a:endParaRPr kumimoji="0" lang="en-GB" sz="8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C23529BD-860F-4D81-846A-FEBF8660566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0195ED-8849-425B-853E-36B7CC572174}" type="slidenum">
              <a:rPr kumimoji="0" lang="en-GB" sz="8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Verdana" panose="020B060403050404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pic>
        <p:nvPicPr>
          <p:cNvPr id="1026" name="Picture 2">
            <a:hlinkClick r:id="rId3"/>
            <a:extLst>
              <a:ext uri="{FF2B5EF4-FFF2-40B4-BE49-F238E27FC236}">
                <a16:creationId xmlns:a16="http://schemas.microsoft.com/office/drawing/2014/main" id="{CAD52DD5-6F03-4809-BD92-1829B7578E86}"/>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591344" y="1246188"/>
            <a:ext cx="4941887" cy="4941887"/>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1899AA26-14A6-48C6-8779-47DBFB273769}"/>
              </a:ext>
            </a:extLst>
          </p:cNvPr>
          <p:cNvSpPr txBox="1"/>
          <p:nvPr/>
        </p:nvSpPr>
        <p:spPr>
          <a:xfrm>
            <a:off x="9572978" y="5804633"/>
            <a:ext cx="2618509" cy="646331"/>
          </a:xfrm>
          <a:prstGeom prst="rect">
            <a:avLst/>
          </a:prstGeom>
          <a:noFill/>
        </p:spPr>
        <p:txBody>
          <a:bodyPr wrap="square" rtlCol="0">
            <a:spAutoFit/>
          </a:bodyPr>
          <a:lstStyle/>
          <a:p>
            <a:pPr algn="r"/>
            <a:r>
              <a:rPr lang="en-GB" dirty="0">
                <a:solidFill>
                  <a:schemeClr val="accent1"/>
                </a:solidFill>
              </a:rPr>
              <a:t>Questions? Email </a:t>
            </a:r>
            <a:r>
              <a:rPr lang="en-GB" dirty="0">
                <a:solidFill>
                  <a:schemeClr val="accent1"/>
                </a:solidFill>
                <a:hlinkClick r:id="rId5"/>
              </a:rPr>
              <a:t>ditsag@cencenelec.eu</a:t>
            </a:r>
            <a:endParaRPr lang="en-GB" dirty="0"/>
          </a:p>
        </p:txBody>
      </p:sp>
    </p:spTree>
    <p:extLst>
      <p:ext uri="{BB962C8B-B14F-4D97-AF65-F5344CB8AC3E}">
        <p14:creationId xmlns:p14="http://schemas.microsoft.com/office/powerpoint/2010/main" val="212743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1C695F-9B26-467E-9159-F8CE7D6D3E29}"/>
              </a:ext>
            </a:extLst>
          </p:cNvPr>
          <p:cNvSpPr>
            <a:spLocks noGrp="1"/>
          </p:cNvSpPr>
          <p:nvPr>
            <p:ph idx="1"/>
          </p:nvPr>
        </p:nvSpPr>
        <p:spPr/>
        <p:txBody>
          <a:bodyPr/>
          <a:lstStyle/>
          <a:p>
            <a:r>
              <a:rPr lang="en-GB" sz="2400" dirty="0"/>
              <a:t>Project 1: Online Standards Development</a:t>
            </a:r>
          </a:p>
          <a:p>
            <a:r>
              <a:rPr lang="en-GB" sz="2400" dirty="0"/>
              <a:t>Project 2: SMART Standards</a:t>
            </a:r>
          </a:p>
          <a:p>
            <a:pPr marL="0" indent="0">
              <a:buNone/>
            </a:pPr>
            <a:endParaRPr lang="en-GB" sz="2400" dirty="0"/>
          </a:p>
          <a:p>
            <a:pPr marL="0" indent="0">
              <a:buNone/>
            </a:pPr>
            <a:r>
              <a:rPr lang="en-GB" sz="2400" dirty="0"/>
              <a:t>All info published on the</a:t>
            </a:r>
            <a:br>
              <a:rPr lang="en-GB" sz="2400" dirty="0"/>
            </a:br>
            <a:r>
              <a:rPr lang="en-GB" sz="2400" dirty="0"/>
              <a:t>CEN &amp; CENELEC</a:t>
            </a:r>
            <a:br>
              <a:rPr lang="en-GB" sz="2400" dirty="0"/>
            </a:br>
            <a:r>
              <a:rPr lang="en-GB" sz="2400" dirty="0"/>
              <a:t>Experts sites under</a:t>
            </a:r>
            <a:br>
              <a:rPr lang="en-GB" sz="2400" dirty="0"/>
            </a:br>
            <a:r>
              <a:rPr lang="en-GB" sz="2400" dirty="0"/>
              <a:t>Key Initiatives</a:t>
            </a:r>
          </a:p>
          <a:p>
            <a:pPr marL="0" indent="0">
              <a:buNone/>
            </a:pPr>
            <a:r>
              <a:rPr lang="en-GB" sz="2000" dirty="0">
                <a:hlinkClick r:id="rId2"/>
              </a:rPr>
              <a:t>https://experts.</a:t>
            </a:r>
            <a:r>
              <a:rPr lang="en-GB" sz="2000" dirty="0">
                <a:highlight>
                  <a:srgbClr val="FFFF00"/>
                </a:highlight>
                <a:hlinkClick r:id="rId2"/>
              </a:rPr>
              <a:t>cen</a:t>
            </a:r>
            <a:r>
              <a:rPr lang="en-GB" sz="2000" dirty="0">
                <a:hlinkClick r:id="rId2"/>
              </a:rPr>
              <a:t>.eu/</a:t>
            </a:r>
            <a:endParaRPr lang="en-GB" sz="2000" dirty="0"/>
          </a:p>
          <a:p>
            <a:pPr marL="0" indent="0">
              <a:buNone/>
            </a:pPr>
            <a:r>
              <a:rPr lang="en-GB" sz="2000" dirty="0">
                <a:hlinkClick r:id="rId3"/>
              </a:rPr>
              <a:t>https://experts.</a:t>
            </a:r>
            <a:r>
              <a:rPr lang="en-GB" sz="2000" dirty="0">
                <a:highlight>
                  <a:srgbClr val="FFFF00"/>
                </a:highlight>
                <a:hlinkClick r:id="rId3"/>
              </a:rPr>
              <a:t>cenelec</a:t>
            </a:r>
            <a:r>
              <a:rPr lang="en-GB" sz="2000" dirty="0">
                <a:hlinkClick r:id="rId3"/>
              </a:rPr>
              <a:t>.eu/</a:t>
            </a:r>
            <a:endParaRPr lang="en-GB" sz="2000" dirty="0"/>
          </a:p>
          <a:p>
            <a:pPr marL="0" indent="0">
              <a:buNone/>
            </a:pPr>
            <a:r>
              <a:rPr lang="en-GB" sz="2000" dirty="0"/>
              <a:t>(no login required)</a:t>
            </a:r>
          </a:p>
          <a:p>
            <a:pPr marL="0" indent="0">
              <a:buNone/>
            </a:pPr>
            <a:endParaRPr lang="en-GB" sz="2400" dirty="0"/>
          </a:p>
        </p:txBody>
      </p:sp>
      <p:sp>
        <p:nvSpPr>
          <p:cNvPr id="3" name="Title 2">
            <a:extLst>
              <a:ext uri="{FF2B5EF4-FFF2-40B4-BE49-F238E27FC236}">
                <a16:creationId xmlns:a16="http://schemas.microsoft.com/office/drawing/2014/main" id="{E32475D6-270C-46FB-A4E7-0AB58B9365A9}"/>
              </a:ext>
            </a:extLst>
          </p:cNvPr>
          <p:cNvSpPr>
            <a:spLocks noGrp="1"/>
          </p:cNvSpPr>
          <p:nvPr>
            <p:ph type="title"/>
          </p:nvPr>
        </p:nvSpPr>
        <p:spPr/>
        <p:txBody>
          <a:bodyPr/>
          <a:lstStyle/>
          <a:p>
            <a:r>
              <a:rPr lang="en-GB" dirty="0"/>
              <a:t>2 key projects</a:t>
            </a:r>
          </a:p>
        </p:txBody>
      </p:sp>
      <p:sp>
        <p:nvSpPr>
          <p:cNvPr id="4" name="Date Placeholder 3">
            <a:extLst>
              <a:ext uri="{FF2B5EF4-FFF2-40B4-BE49-F238E27FC236}">
                <a16:creationId xmlns:a16="http://schemas.microsoft.com/office/drawing/2014/main" id="{034E1304-3E5F-4021-B8AA-1049B98F825D}"/>
              </a:ext>
            </a:extLst>
          </p:cNvPr>
          <p:cNvSpPr>
            <a:spLocks noGrp="1"/>
          </p:cNvSpPr>
          <p:nvPr>
            <p:ph type="dt" sz="half" idx="10"/>
          </p:nvPr>
        </p:nvSpPr>
        <p:spPr/>
        <p:txBody>
          <a:bodyPr/>
          <a:lstStyle/>
          <a:p>
            <a:fld id="{7774F6B5-5211-4BC3-9387-0DE658A69E6E}" type="datetime3">
              <a:rPr lang="en-US" smtClean="0"/>
              <a:t>9 June 2023</a:t>
            </a:fld>
            <a:endParaRPr lang="en-GB" dirty="0"/>
          </a:p>
        </p:txBody>
      </p:sp>
      <p:sp>
        <p:nvSpPr>
          <p:cNvPr id="5" name="Footer Placeholder 4">
            <a:extLst>
              <a:ext uri="{FF2B5EF4-FFF2-40B4-BE49-F238E27FC236}">
                <a16:creationId xmlns:a16="http://schemas.microsoft.com/office/drawing/2014/main" id="{F896AA93-42B1-4A5E-8484-7C8930E6FB29}"/>
              </a:ext>
            </a:extLst>
          </p:cNvPr>
          <p:cNvSpPr>
            <a:spLocks noGrp="1"/>
          </p:cNvSpPr>
          <p:nvPr>
            <p:ph type="ftr" sz="quarter" idx="11"/>
          </p:nvPr>
        </p:nvSpPr>
        <p:spPr/>
        <p:txBody>
          <a:bodyPr/>
          <a:lstStyle/>
          <a:p>
            <a:r>
              <a:rPr lang="en-GB"/>
              <a:t>Name of presenter / event</a:t>
            </a:r>
            <a:endParaRPr lang="en-GB" dirty="0"/>
          </a:p>
        </p:txBody>
      </p:sp>
      <p:sp>
        <p:nvSpPr>
          <p:cNvPr id="6" name="Slide Number Placeholder 5">
            <a:extLst>
              <a:ext uri="{FF2B5EF4-FFF2-40B4-BE49-F238E27FC236}">
                <a16:creationId xmlns:a16="http://schemas.microsoft.com/office/drawing/2014/main" id="{3D313259-1791-44E3-9E1C-6D448A89E90A}"/>
              </a:ext>
            </a:extLst>
          </p:cNvPr>
          <p:cNvSpPr>
            <a:spLocks noGrp="1"/>
          </p:cNvSpPr>
          <p:nvPr>
            <p:ph type="sldNum" sz="quarter" idx="12"/>
          </p:nvPr>
        </p:nvSpPr>
        <p:spPr/>
        <p:txBody>
          <a:bodyPr/>
          <a:lstStyle/>
          <a:p>
            <a:fld id="{1E0195ED-8849-425B-853E-36B7CC572174}" type="slidenum">
              <a:rPr lang="en-GB" smtClean="0"/>
              <a:pPr/>
              <a:t>3</a:t>
            </a:fld>
            <a:endParaRPr lang="en-GB"/>
          </a:p>
        </p:txBody>
      </p:sp>
      <p:pic>
        <p:nvPicPr>
          <p:cNvPr id="7" name="Content Placeholder 9">
            <a:extLst>
              <a:ext uri="{FF2B5EF4-FFF2-40B4-BE49-F238E27FC236}">
                <a16:creationId xmlns:a16="http://schemas.microsoft.com/office/drawing/2014/main" id="{A30CECCA-9679-4662-8D92-55D61595FA26}"/>
              </a:ext>
            </a:extLst>
          </p:cNvPr>
          <p:cNvPicPr>
            <a:picLocks noChangeAspect="1"/>
          </p:cNvPicPr>
          <p:nvPr/>
        </p:nvPicPr>
        <p:blipFill rotWithShape="1">
          <a:blip r:embed="rId4">
            <a:extLst>
              <a:ext uri="{28A0092B-C50C-407E-A947-70E740481C1C}">
                <a14:useLocalDpi xmlns:a14="http://schemas.microsoft.com/office/drawing/2010/main" val="0"/>
              </a:ext>
            </a:extLst>
          </a:blip>
          <a:srcRect t="4128" b="4128"/>
          <a:stretch/>
        </p:blipFill>
        <p:spPr>
          <a:xfrm>
            <a:off x="4215166" y="2646172"/>
            <a:ext cx="7681453" cy="362048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48722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0CC25-FDED-46E1-EAF0-381E39CE9A49}"/>
              </a:ext>
            </a:extLst>
          </p:cNvPr>
          <p:cNvSpPr>
            <a:spLocks noGrp="1"/>
          </p:cNvSpPr>
          <p:nvPr>
            <p:ph type="title"/>
          </p:nvPr>
        </p:nvSpPr>
        <p:spPr/>
        <p:txBody>
          <a:bodyPr/>
          <a:lstStyle/>
          <a:p>
            <a:r>
              <a:rPr lang="en-GB" dirty="0"/>
              <a:t>Online Standards Development (OSD)</a:t>
            </a:r>
          </a:p>
        </p:txBody>
      </p:sp>
      <p:sp>
        <p:nvSpPr>
          <p:cNvPr id="3" name="Text Placeholder 2">
            <a:extLst>
              <a:ext uri="{FF2B5EF4-FFF2-40B4-BE49-F238E27FC236}">
                <a16:creationId xmlns:a16="http://schemas.microsoft.com/office/drawing/2014/main" id="{08B7ED1A-1FB5-A9D1-F3B5-6AD10B183568}"/>
              </a:ext>
            </a:extLst>
          </p:cNvPr>
          <p:cNvSpPr>
            <a:spLocks noGrp="1"/>
          </p:cNvSpPr>
          <p:nvPr>
            <p:ph type="body" idx="1"/>
          </p:nvPr>
        </p:nvSpPr>
        <p:spPr/>
        <p:txBody>
          <a:bodyPr/>
          <a:lstStyle/>
          <a:p>
            <a:endParaRPr lang="en-GB"/>
          </a:p>
        </p:txBody>
      </p:sp>
      <p:sp>
        <p:nvSpPr>
          <p:cNvPr id="4" name="Date Placeholder 3">
            <a:extLst>
              <a:ext uri="{FF2B5EF4-FFF2-40B4-BE49-F238E27FC236}">
                <a16:creationId xmlns:a16="http://schemas.microsoft.com/office/drawing/2014/main" id="{BC3A55F0-F7D0-67B4-31A7-CA0701148446}"/>
              </a:ext>
            </a:extLst>
          </p:cNvPr>
          <p:cNvSpPr>
            <a:spLocks noGrp="1"/>
          </p:cNvSpPr>
          <p:nvPr>
            <p:ph type="dt" sz="half" idx="10"/>
          </p:nvPr>
        </p:nvSpPr>
        <p:spPr/>
        <p:txBody>
          <a:bodyPr/>
          <a:lstStyle/>
          <a:p>
            <a:fld id="{87313282-54A7-481C-9505-B3B6961E78DB}" type="datetime3">
              <a:rPr lang="en-US" smtClean="0"/>
              <a:t>9 June 2023</a:t>
            </a:fld>
            <a:endParaRPr lang="en-GB" dirty="0"/>
          </a:p>
        </p:txBody>
      </p:sp>
      <p:sp>
        <p:nvSpPr>
          <p:cNvPr id="5" name="Footer Placeholder 4">
            <a:extLst>
              <a:ext uri="{FF2B5EF4-FFF2-40B4-BE49-F238E27FC236}">
                <a16:creationId xmlns:a16="http://schemas.microsoft.com/office/drawing/2014/main" id="{6F51014E-A9D3-8C93-EAF6-233C6E611E9C}"/>
              </a:ext>
            </a:extLst>
          </p:cNvPr>
          <p:cNvSpPr>
            <a:spLocks noGrp="1"/>
          </p:cNvSpPr>
          <p:nvPr>
            <p:ph type="ftr" sz="quarter" idx="11"/>
          </p:nvPr>
        </p:nvSpPr>
        <p:spPr/>
        <p:txBody>
          <a:bodyPr/>
          <a:lstStyle/>
          <a:p>
            <a:r>
              <a:rPr lang="en-GB"/>
              <a:t>Name of presenter / event</a:t>
            </a:r>
            <a:endParaRPr lang="en-GB" dirty="0"/>
          </a:p>
        </p:txBody>
      </p:sp>
      <p:sp>
        <p:nvSpPr>
          <p:cNvPr id="6" name="Slide Number Placeholder 5">
            <a:extLst>
              <a:ext uri="{FF2B5EF4-FFF2-40B4-BE49-F238E27FC236}">
                <a16:creationId xmlns:a16="http://schemas.microsoft.com/office/drawing/2014/main" id="{12589BD5-6195-6A34-7453-69FC3FF19960}"/>
              </a:ext>
            </a:extLst>
          </p:cNvPr>
          <p:cNvSpPr>
            <a:spLocks noGrp="1"/>
          </p:cNvSpPr>
          <p:nvPr>
            <p:ph type="sldNum" sz="quarter" idx="12"/>
          </p:nvPr>
        </p:nvSpPr>
        <p:spPr/>
        <p:txBody>
          <a:bodyPr/>
          <a:lstStyle/>
          <a:p>
            <a:fld id="{1E0195ED-8849-425B-853E-36B7CC572174}" type="slidenum">
              <a:rPr lang="en-GB" smtClean="0"/>
              <a:pPr/>
              <a:t>4</a:t>
            </a:fld>
            <a:endParaRPr lang="en-GB"/>
          </a:p>
        </p:txBody>
      </p:sp>
    </p:spTree>
    <p:extLst>
      <p:ext uri="{BB962C8B-B14F-4D97-AF65-F5344CB8AC3E}">
        <p14:creationId xmlns:p14="http://schemas.microsoft.com/office/powerpoint/2010/main" val="555940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0AA015E-4662-4586-9921-1369827A99B0}"/>
              </a:ext>
            </a:extLst>
          </p:cNvPr>
          <p:cNvSpPr>
            <a:spLocks noGrp="1"/>
          </p:cNvSpPr>
          <p:nvPr>
            <p:ph type="title"/>
          </p:nvPr>
        </p:nvSpPr>
        <p:spPr/>
        <p:txBody>
          <a:bodyPr>
            <a:normAutofit fontScale="90000"/>
          </a:bodyPr>
          <a:lstStyle/>
          <a:p>
            <a:r>
              <a:rPr lang="en-GB" dirty="0"/>
              <a:t>Project 1: Online Standards Development</a:t>
            </a:r>
          </a:p>
        </p:txBody>
      </p:sp>
      <p:pic>
        <p:nvPicPr>
          <p:cNvPr id="8" name="Content Placeholder 7">
            <a:extLst>
              <a:ext uri="{FF2B5EF4-FFF2-40B4-BE49-F238E27FC236}">
                <a16:creationId xmlns:a16="http://schemas.microsoft.com/office/drawing/2014/main" id="{FF0739D2-C661-47D0-8C5D-AE05F4A4DE2E}"/>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a:stretch/>
        </p:blipFill>
        <p:spPr>
          <a:xfrm>
            <a:off x="2078736" y="1541976"/>
            <a:ext cx="8034528" cy="3774047"/>
          </a:xfrm>
          <a:prstGeom prst="rect">
            <a:avLst/>
          </a:prstGeom>
          <a:ln>
            <a:noFill/>
          </a:ln>
          <a:effectLst>
            <a:outerShdw blurRad="292100" dist="139700" dir="2700000" algn="tl" rotWithShape="0">
              <a:srgbClr val="333333">
                <a:alpha val="65000"/>
              </a:srgbClr>
            </a:outerShdw>
          </a:effectLst>
        </p:spPr>
      </p:pic>
      <p:sp>
        <p:nvSpPr>
          <p:cNvPr id="7" name="Content Placeholder 6">
            <a:extLst>
              <a:ext uri="{FF2B5EF4-FFF2-40B4-BE49-F238E27FC236}">
                <a16:creationId xmlns:a16="http://schemas.microsoft.com/office/drawing/2014/main" id="{33FECEBA-F116-47BD-BB9B-6D99E2DF66DA}"/>
              </a:ext>
            </a:extLst>
          </p:cNvPr>
          <p:cNvSpPr>
            <a:spLocks noGrp="1"/>
          </p:cNvSpPr>
          <p:nvPr>
            <p:ph sz="half" idx="2"/>
          </p:nvPr>
        </p:nvSpPr>
        <p:spPr>
          <a:xfrm>
            <a:off x="278197" y="5932580"/>
            <a:ext cx="11340761" cy="767883"/>
          </a:xfrm>
        </p:spPr>
        <p:txBody>
          <a:bodyPr/>
          <a:lstStyle/>
          <a:p>
            <a:pPr marL="0" indent="0" algn="ctr">
              <a:buNone/>
            </a:pPr>
            <a:r>
              <a:rPr lang="en-GB" sz="2000" dirty="0"/>
              <a:t>Expressions of interest via Experts sites (</a:t>
            </a:r>
            <a:r>
              <a:rPr lang="en-GB" sz="2000" dirty="0">
                <a:hlinkClick r:id="rId4"/>
              </a:rPr>
              <a:t>CEN</a:t>
            </a:r>
            <a:r>
              <a:rPr lang="en-GB" sz="2000" dirty="0"/>
              <a:t>/</a:t>
            </a:r>
            <a:r>
              <a:rPr lang="en-GB" sz="2000" dirty="0">
                <a:hlinkClick r:id="rId5"/>
              </a:rPr>
              <a:t>CENELEC</a:t>
            </a:r>
            <a:r>
              <a:rPr lang="en-GB" sz="2000" dirty="0"/>
              <a:t>)</a:t>
            </a:r>
          </a:p>
        </p:txBody>
      </p:sp>
      <p:sp>
        <p:nvSpPr>
          <p:cNvPr id="4" name="Date Placeholder 3">
            <a:extLst>
              <a:ext uri="{FF2B5EF4-FFF2-40B4-BE49-F238E27FC236}">
                <a16:creationId xmlns:a16="http://schemas.microsoft.com/office/drawing/2014/main" id="{4CB17848-B35D-44BC-8243-E3EB4C738147}"/>
              </a:ext>
            </a:extLst>
          </p:cNvPr>
          <p:cNvSpPr>
            <a:spLocks noGrp="1"/>
          </p:cNvSpPr>
          <p:nvPr>
            <p:ph type="dt" sz="half" idx="10"/>
          </p:nvPr>
        </p:nvSpPr>
        <p:spPr/>
        <p:txBody>
          <a:bodyPr/>
          <a:lstStyle/>
          <a:p>
            <a:fld id="{7774F6B5-5211-4BC3-9387-0DE658A69E6E}" type="datetime3">
              <a:rPr lang="en-US" smtClean="0"/>
              <a:t>9 June 2023</a:t>
            </a:fld>
            <a:endParaRPr lang="en-GB" dirty="0"/>
          </a:p>
        </p:txBody>
      </p:sp>
      <p:sp>
        <p:nvSpPr>
          <p:cNvPr id="6" name="Slide Number Placeholder 5">
            <a:extLst>
              <a:ext uri="{FF2B5EF4-FFF2-40B4-BE49-F238E27FC236}">
                <a16:creationId xmlns:a16="http://schemas.microsoft.com/office/drawing/2014/main" id="{A171F3E5-EE71-4137-97A4-DB48586F5C99}"/>
              </a:ext>
            </a:extLst>
          </p:cNvPr>
          <p:cNvSpPr>
            <a:spLocks noGrp="1"/>
          </p:cNvSpPr>
          <p:nvPr>
            <p:ph type="sldNum" sz="quarter" idx="12"/>
          </p:nvPr>
        </p:nvSpPr>
        <p:spPr/>
        <p:txBody>
          <a:bodyPr/>
          <a:lstStyle/>
          <a:p>
            <a:fld id="{1E0195ED-8849-425B-853E-36B7CC572174}" type="slidenum">
              <a:rPr lang="en-GB" smtClean="0"/>
              <a:pPr/>
              <a:t>5</a:t>
            </a:fld>
            <a:endParaRPr lang="en-GB"/>
          </a:p>
        </p:txBody>
      </p:sp>
      <p:pic>
        <p:nvPicPr>
          <p:cNvPr id="9" name="Picture 4" descr="Organisation internationale de normalisation — Wikipédia">
            <a:extLst>
              <a:ext uri="{FF2B5EF4-FFF2-40B4-BE49-F238E27FC236}">
                <a16:creationId xmlns:a16="http://schemas.microsoft.com/office/drawing/2014/main" id="{210F5D86-0F5E-406B-8042-30CD34EB2E3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99531" y="2395357"/>
            <a:ext cx="1172750" cy="1080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omepage | IEC">
            <a:extLst>
              <a:ext uri="{FF2B5EF4-FFF2-40B4-BE49-F238E27FC236}">
                <a16:creationId xmlns:a16="http://schemas.microsoft.com/office/drawing/2014/main" id="{43F2AE24-FC6A-4B13-80BD-467C2E6109D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945906" y="3623968"/>
            <a:ext cx="1080000" cy="1080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1DF06AE-12D7-4157-832B-280C4C6BFB4D}"/>
              </a:ext>
            </a:extLst>
          </p:cNvPr>
          <p:cNvSpPr txBox="1"/>
          <p:nvPr/>
        </p:nvSpPr>
        <p:spPr>
          <a:xfrm>
            <a:off x="9572978" y="5752439"/>
            <a:ext cx="2618509" cy="923330"/>
          </a:xfrm>
          <a:prstGeom prst="rect">
            <a:avLst/>
          </a:prstGeom>
          <a:noFill/>
        </p:spPr>
        <p:txBody>
          <a:bodyPr wrap="square" rtlCol="0">
            <a:spAutoFit/>
          </a:bodyPr>
          <a:lstStyle/>
          <a:p>
            <a:pPr algn="r"/>
            <a:r>
              <a:rPr lang="en-GB" dirty="0">
                <a:solidFill>
                  <a:schemeClr val="accent1"/>
                </a:solidFill>
              </a:rPr>
              <a:t>Questions? Email </a:t>
            </a:r>
            <a:r>
              <a:rPr lang="en-GB" dirty="0">
                <a:solidFill>
                  <a:schemeClr val="accent1"/>
                </a:solidFill>
                <a:hlinkClick r:id="rId8"/>
              </a:rPr>
              <a:t>ebaumard@cencenelec.eu</a:t>
            </a:r>
            <a:endParaRPr lang="en-GB" dirty="0"/>
          </a:p>
        </p:txBody>
      </p:sp>
    </p:spTree>
    <p:extLst>
      <p:ext uri="{BB962C8B-B14F-4D97-AF65-F5344CB8AC3E}">
        <p14:creationId xmlns:p14="http://schemas.microsoft.com/office/powerpoint/2010/main" val="652388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1400E-1C31-F52B-A1A7-15A137622FAF}"/>
              </a:ext>
            </a:extLst>
          </p:cNvPr>
          <p:cNvSpPr>
            <a:spLocks noGrp="1"/>
          </p:cNvSpPr>
          <p:nvPr>
            <p:ph type="title"/>
          </p:nvPr>
        </p:nvSpPr>
        <p:spPr/>
        <p:txBody>
          <a:bodyPr/>
          <a:lstStyle/>
          <a:p>
            <a:r>
              <a:rPr lang="en-GB" dirty="0"/>
              <a:t>SMART Standards</a:t>
            </a:r>
          </a:p>
        </p:txBody>
      </p:sp>
      <p:sp>
        <p:nvSpPr>
          <p:cNvPr id="3" name="Text Placeholder 2">
            <a:extLst>
              <a:ext uri="{FF2B5EF4-FFF2-40B4-BE49-F238E27FC236}">
                <a16:creationId xmlns:a16="http://schemas.microsoft.com/office/drawing/2014/main" id="{020355EE-5391-39C2-6A67-B5247DCB42AF}"/>
              </a:ext>
            </a:extLst>
          </p:cNvPr>
          <p:cNvSpPr>
            <a:spLocks noGrp="1"/>
          </p:cNvSpPr>
          <p:nvPr>
            <p:ph type="body" idx="1"/>
          </p:nvPr>
        </p:nvSpPr>
        <p:spPr/>
        <p:txBody>
          <a:bodyPr/>
          <a:lstStyle/>
          <a:p>
            <a:endParaRPr lang="en-GB"/>
          </a:p>
        </p:txBody>
      </p:sp>
      <p:sp>
        <p:nvSpPr>
          <p:cNvPr id="4" name="Date Placeholder 3">
            <a:extLst>
              <a:ext uri="{FF2B5EF4-FFF2-40B4-BE49-F238E27FC236}">
                <a16:creationId xmlns:a16="http://schemas.microsoft.com/office/drawing/2014/main" id="{5E3F88D1-7AB0-D5B9-83F3-A0B0661F7DCB}"/>
              </a:ext>
            </a:extLst>
          </p:cNvPr>
          <p:cNvSpPr>
            <a:spLocks noGrp="1"/>
          </p:cNvSpPr>
          <p:nvPr>
            <p:ph type="dt" sz="half" idx="10"/>
          </p:nvPr>
        </p:nvSpPr>
        <p:spPr/>
        <p:txBody>
          <a:bodyPr/>
          <a:lstStyle/>
          <a:p>
            <a:fld id="{87313282-54A7-481C-9505-B3B6961E78DB}" type="datetime3">
              <a:rPr lang="en-US" smtClean="0"/>
              <a:t>9 June 2023</a:t>
            </a:fld>
            <a:endParaRPr lang="en-GB" dirty="0"/>
          </a:p>
        </p:txBody>
      </p:sp>
      <p:sp>
        <p:nvSpPr>
          <p:cNvPr id="5" name="Footer Placeholder 4">
            <a:extLst>
              <a:ext uri="{FF2B5EF4-FFF2-40B4-BE49-F238E27FC236}">
                <a16:creationId xmlns:a16="http://schemas.microsoft.com/office/drawing/2014/main" id="{2B8640F3-D42B-92B0-CCAA-1AD9E5F14F29}"/>
              </a:ext>
            </a:extLst>
          </p:cNvPr>
          <p:cNvSpPr>
            <a:spLocks noGrp="1"/>
          </p:cNvSpPr>
          <p:nvPr>
            <p:ph type="ftr" sz="quarter" idx="11"/>
          </p:nvPr>
        </p:nvSpPr>
        <p:spPr/>
        <p:txBody>
          <a:bodyPr/>
          <a:lstStyle/>
          <a:p>
            <a:r>
              <a:rPr lang="en-GB"/>
              <a:t>Name of presenter / event</a:t>
            </a:r>
            <a:endParaRPr lang="en-GB" dirty="0"/>
          </a:p>
        </p:txBody>
      </p:sp>
      <p:sp>
        <p:nvSpPr>
          <p:cNvPr id="6" name="Slide Number Placeholder 5">
            <a:extLst>
              <a:ext uri="{FF2B5EF4-FFF2-40B4-BE49-F238E27FC236}">
                <a16:creationId xmlns:a16="http://schemas.microsoft.com/office/drawing/2014/main" id="{4229E7D1-B921-DFB7-458B-E867B5FA6977}"/>
              </a:ext>
            </a:extLst>
          </p:cNvPr>
          <p:cNvSpPr>
            <a:spLocks noGrp="1"/>
          </p:cNvSpPr>
          <p:nvPr>
            <p:ph type="sldNum" sz="quarter" idx="12"/>
          </p:nvPr>
        </p:nvSpPr>
        <p:spPr/>
        <p:txBody>
          <a:bodyPr/>
          <a:lstStyle/>
          <a:p>
            <a:fld id="{1E0195ED-8849-425B-853E-36B7CC572174}" type="slidenum">
              <a:rPr lang="en-GB" smtClean="0"/>
              <a:pPr/>
              <a:t>6</a:t>
            </a:fld>
            <a:endParaRPr lang="en-GB"/>
          </a:p>
        </p:txBody>
      </p:sp>
    </p:spTree>
    <p:extLst>
      <p:ext uri="{BB962C8B-B14F-4D97-AF65-F5344CB8AC3E}">
        <p14:creationId xmlns:p14="http://schemas.microsoft.com/office/powerpoint/2010/main" val="3367330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DAFE1E-977A-4585-A04A-CA123C51369A}"/>
              </a:ext>
            </a:extLst>
          </p:cNvPr>
          <p:cNvSpPr>
            <a:spLocks noGrp="1"/>
          </p:cNvSpPr>
          <p:nvPr>
            <p:ph type="title"/>
          </p:nvPr>
        </p:nvSpPr>
        <p:spPr/>
        <p:txBody>
          <a:bodyPr/>
          <a:lstStyle/>
          <a:p>
            <a:r>
              <a:rPr lang="en-GB" dirty="0"/>
              <a:t>Vision</a:t>
            </a:r>
            <a:endParaRPr lang="en-GB" b="1" dirty="0"/>
          </a:p>
        </p:txBody>
      </p:sp>
      <p:sp>
        <p:nvSpPr>
          <p:cNvPr id="4" name="Date Placeholder 3">
            <a:extLst>
              <a:ext uri="{FF2B5EF4-FFF2-40B4-BE49-F238E27FC236}">
                <a16:creationId xmlns:a16="http://schemas.microsoft.com/office/drawing/2014/main" id="{CDE06208-93CD-4663-ACC2-3243968B0BA8}"/>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rPr>
              <a:t>XX/XX/XXXX</a:t>
            </a:r>
            <a:endParaRPr kumimoji="0" lang="en-GB"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sp>
        <p:nvSpPr>
          <p:cNvPr id="5" name="Footer Placeholder 4">
            <a:extLst>
              <a:ext uri="{FF2B5EF4-FFF2-40B4-BE49-F238E27FC236}">
                <a16:creationId xmlns:a16="http://schemas.microsoft.com/office/drawing/2014/main" id="{5306477B-39C0-43F5-BE96-B6DCA254D57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rPr>
              <a:t>CEN-CENELEC Project 2 SMART Standards</a:t>
            </a:r>
            <a:endParaRPr kumimoji="0" lang="en-GB"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sp>
        <p:nvSpPr>
          <p:cNvPr id="6" name="Slide Number Placeholder 5">
            <a:extLst>
              <a:ext uri="{FF2B5EF4-FFF2-40B4-BE49-F238E27FC236}">
                <a16:creationId xmlns:a16="http://schemas.microsoft.com/office/drawing/2014/main" id="{BC6F0EAF-7BD4-4232-92D0-66813AAA4BC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0195ED-8849-425B-853E-36B7CC572174}" type="slidenum">
              <a:rPr kumimoji="0" lang="en-GB" sz="8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Verdana" panose="020B060403050404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pic>
        <p:nvPicPr>
          <p:cNvPr id="3076" name="Picture 4" descr="Organisation internationale de normalisation — Wikipédia">
            <a:extLst>
              <a:ext uri="{FF2B5EF4-FFF2-40B4-BE49-F238E27FC236}">
                <a16:creationId xmlns:a16="http://schemas.microsoft.com/office/drawing/2014/main" id="{51E028FB-1282-4760-AEDC-10BEA50D3DD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99531" y="2395357"/>
            <a:ext cx="1172750" cy="10800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omepage | IEC">
            <a:extLst>
              <a:ext uri="{FF2B5EF4-FFF2-40B4-BE49-F238E27FC236}">
                <a16:creationId xmlns:a16="http://schemas.microsoft.com/office/drawing/2014/main" id="{B01C9180-721E-40B5-AB73-13E183240A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6755" y="3520489"/>
            <a:ext cx="1169841" cy="1169841"/>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3ACBD47B-AC94-4496-8F09-779617FF2A6F}"/>
              </a:ext>
            </a:extLst>
          </p:cNvPr>
          <p:cNvSpPr txBox="1"/>
          <p:nvPr/>
        </p:nvSpPr>
        <p:spPr>
          <a:xfrm>
            <a:off x="10823352" y="4731106"/>
            <a:ext cx="135113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SMART Programme</a:t>
            </a:r>
          </a:p>
        </p:txBody>
      </p:sp>
      <p:sp>
        <p:nvSpPr>
          <p:cNvPr id="13" name="Rectangle 12">
            <a:extLst>
              <a:ext uri="{FF2B5EF4-FFF2-40B4-BE49-F238E27FC236}">
                <a16:creationId xmlns:a16="http://schemas.microsoft.com/office/drawing/2014/main" id="{079FA64D-FD84-4A38-975F-8008FB3FEF8F}"/>
              </a:ext>
            </a:extLst>
          </p:cNvPr>
          <p:cNvSpPr/>
          <p:nvPr/>
        </p:nvSpPr>
        <p:spPr>
          <a:xfrm>
            <a:off x="221835" y="1795346"/>
            <a:ext cx="1315844" cy="2386361"/>
          </a:xfrm>
          <a:prstGeom prst="rect">
            <a:avLst/>
          </a:prstGeom>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5FF288E2-9C8C-4467-ABC4-651ECF47AC78}"/>
              </a:ext>
            </a:extLst>
          </p:cNvPr>
          <p:cNvSpPr/>
          <p:nvPr/>
        </p:nvSpPr>
        <p:spPr>
          <a:xfrm>
            <a:off x="2333133" y="1880123"/>
            <a:ext cx="1315844" cy="407020"/>
          </a:xfrm>
          <a:prstGeom prst="rect">
            <a:avLst/>
          </a:prstGeom>
          <a:solidFill>
            <a:schemeClr val="accent1">
              <a:lumMod val="40000"/>
              <a:lumOff val="60000"/>
            </a:schemeClr>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A1BD9A1-1C2D-405D-89B5-F76E41F3FBF0}"/>
              </a:ext>
            </a:extLst>
          </p:cNvPr>
          <p:cNvSpPr/>
          <p:nvPr/>
        </p:nvSpPr>
        <p:spPr>
          <a:xfrm>
            <a:off x="2333133" y="2462772"/>
            <a:ext cx="1315844" cy="1322353"/>
          </a:xfrm>
          <a:prstGeom prst="rect">
            <a:avLst/>
          </a:prstGeom>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902071BF-05DD-4A9F-A40D-D6E0A464BB9E}"/>
              </a:ext>
            </a:extLst>
          </p:cNvPr>
          <p:cNvSpPr/>
          <p:nvPr/>
        </p:nvSpPr>
        <p:spPr>
          <a:xfrm>
            <a:off x="2356275" y="3876245"/>
            <a:ext cx="1315844" cy="267119"/>
          </a:xfrm>
          <a:prstGeom prst="rect">
            <a:avLst/>
          </a:prstGeom>
          <a:solidFill>
            <a:schemeClr val="accent1">
              <a:lumMod val="40000"/>
              <a:lumOff val="60000"/>
            </a:schemeClr>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Grafik 15">
            <a:extLst>
              <a:ext uri="{FF2B5EF4-FFF2-40B4-BE49-F238E27FC236}">
                <a16:creationId xmlns:a16="http://schemas.microsoft.com/office/drawing/2014/main" id="{FF2DFCB3-105D-4F19-A818-8C5E7D99200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4734" y="4413044"/>
            <a:ext cx="541048" cy="541048"/>
          </a:xfrm>
          <a:prstGeom prst="rect">
            <a:avLst/>
          </a:prstGeom>
        </p:spPr>
      </p:pic>
      <p:pic>
        <p:nvPicPr>
          <p:cNvPr id="19" name="Grafik 16">
            <a:extLst>
              <a:ext uri="{FF2B5EF4-FFF2-40B4-BE49-F238E27FC236}">
                <a16:creationId xmlns:a16="http://schemas.microsoft.com/office/drawing/2014/main" id="{CF351B51-B6F3-4B46-99D1-A99D3BA7D10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544438" y="4392023"/>
            <a:ext cx="526555" cy="526555"/>
          </a:xfrm>
          <a:prstGeom prst="rect">
            <a:avLst/>
          </a:prstGeom>
        </p:spPr>
      </p:pic>
      <p:pic>
        <p:nvPicPr>
          <p:cNvPr id="20" name="Grafik 17">
            <a:extLst>
              <a:ext uri="{FF2B5EF4-FFF2-40B4-BE49-F238E27FC236}">
                <a16:creationId xmlns:a16="http://schemas.microsoft.com/office/drawing/2014/main" id="{D5006051-A510-4BC6-BB0C-F8B2901D3E2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33287" y="4393763"/>
            <a:ext cx="382185" cy="514480"/>
          </a:xfrm>
          <a:prstGeom prst="rect">
            <a:avLst/>
          </a:prstGeom>
        </p:spPr>
      </p:pic>
      <p:sp>
        <p:nvSpPr>
          <p:cNvPr id="21" name="Rectangle 38">
            <a:extLst>
              <a:ext uri="{FF2B5EF4-FFF2-40B4-BE49-F238E27FC236}">
                <a16:creationId xmlns:a16="http://schemas.microsoft.com/office/drawing/2014/main" id="{DB29E2D9-3DF9-450B-A9D0-49755078F09A}"/>
              </a:ext>
            </a:extLst>
          </p:cNvPr>
          <p:cNvSpPr/>
          <p:nvPr/>
        </p:nvSpPr>
        <p:spPr>
          <a:xfrm>
            <a:off x="-24440" y="5151332"/>
            <a:ext cx="2313553" cy="130431"/>
          </a:xfrm>
          <a:prstGeom prst="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3600" b="0" i="0" u="none" strike="noStrike" kern="1200" cap="none" spc="0" normalizeH="0" baseline="0" noProof="0">
              <a:ln>
                <a:noFill/>
              </a:ln>
              <a:solidFill>
                <a:prstClr val="black"/>
              </a:solidFill>
              <a:effectLst/>
              <a:uLnTx/>
              <a:uFillTx/>
              <a:latin typeface="Calibri" panose="020F0502020204030204"/>
              <a:ea typeface="맑은 고딕" panose="020B0503020000020004" pitchFamily="34" charset="-127"/>
              <a:cs typeface="+mn-cs"/>
            </a:endParaRPr>
          </a:p>
        </p:txBody>
      </p:sp>
      <p:sp>
        <p:nvSpPr>
          <p:cNvPr id="22" name="Oval 43">
            <a:extLst>
              <a:ext uri="{FF2B5EF4-FFF2-40B4-BE49-F238E27FC236}">
                <a16:creationId xmlns:a16="http://schemas.microsoft.com/office/drawing/2014/main" id="{574D68B6-8FDD-4740-932B-797AD61BE928}"/>
              </a:ext>
            </a:extLst>
          </p:cNvPr>
          <p:cNvSpPr/>
          <p:nvPr/>
        </p:nvSpPr>
        <p:spPr>
          <a:xfrm>
            <a:off x="125403" y="4339692"/>
            <a:ext cx="700671" cy="694175"/>
          </a:xfrm>
          <a:prstGeom prst="ellipse">
            <a:avLst/>
          </a:prstGeom>
          <a:noFill/>
          <a:ln w="63500">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3600" b="0" i="0" u="none" strike="noStrike" kern="1200" cap="none" spc="0" normalizeH="0" baseline="0" noProof="0">
              <a:ln>
                <a:noFill/>
              </a:ln>
              <a:solidFill>
                <a:prstClr val="black"/>
              </a:solidFill>
              <a:effectLst/>
              <a:uLnTx/>
              <a:uFillTx/>
              <a:latin typeface="Calibri" panose="020F0502020204030204"/>
              <a:ea typeface="맑은 고딕" panose="020B0503020000020004" pitchFamily="34" charset="-127"/>
              <a:cs typeface="+mn-cs"/>
            </a:endParaRPr>
          </a:p>
        </p:txBody>
      </p:sp>
      <p:sp>
        <p:nvSpPr>
          <p:cNvPr id="23" name="TextBox 42">
            <a:extLst>
              <a:ext uri="{FF2B5EF4-FFF2-40B4-BE49-F238E27FC236}">
                <a16:creationId xmlns:a16="http://schemas.microsoft.com/office/drawing/2014/main" id="{A4125E3A-E277-43C0-B38F-45A0A1B89962}"/>
              </a:ext>
            </a:extLst>
          </p:cNvPr>
          <p:cNvSpPr txBox="1"/>
          <p:nvPr/>
        </p:nvSpPr>
        <p:spPr>
          <a:xfrm>
            <a:off x="838774" y="4533227"/>
            <a:ext cx="2539696"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600" b="1"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34" charset="-127"/>
                <a:cs typeface="Arial" pitchFamily="34" charset="0"/>
              </a:rPr>
              <a:t>Level 0</a:t>
            </a:r>
            <a:endParaRPr kumimoji="0" lang="ko-KR" altLang="en-US" sz="1600" b="1"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34" charset="-127"/>
              <a:cs typeface="Arial" pitchFamily="34" charset="0"/>
            </a:endParaRPr>
          </a:p>
        </p:txBody>
      </p:sp>
      <p:sp>
        <p:nvSpPr>
          <p:cNvPr id="24" name="Rectangle 38">
            <a:extLst>
              <a:ext uri="{FF2B5EF4-FFF2-40B4-BE49-F238E27FC236}">
                <a16:creationId xmlns:a16="http://schemas.microsoft.com/office/drawing/2014/main" id="{4562E286-D07D-4F67-A77E-A3943B8A62AA}"/>
              </a:ext>
            </a:extLst>
          </p:cNvPr>
          <p:cNvSpPr/>
          <p:nvPr/>
        </p:nvSpPr>
        <p:spPr>
          <a:xfrm>
            <a:off x="2294581" y="5151332"/>
            <a:ext cx="2313553" cy="130431"/>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3600" b="0" i="0" u="none" strike="noStrike" kern="1200" cap="none" spc="0" normalizeH="0" baseline="0" noProof="0">
              <a:ln>
                <a:noFill/>
              </a:ln>
              <a:solidFill>
                <a:prstClr val="black"/>
              </a:solidFill>
              <a:effectLst/>
              <a:uLnTx/>
              <a:uFillTx/>
              <a:latin typeface="Calibri" panose="020F0502020204030204"/>
              <a:ea typeface="맑은 고딕" panose="020B0503020000020004" pitchFamily="34" charset="-127"/>
              <a:cs typeface="+mn-cs"/>
            </a:endParaRPr>
          </a:p>
        </p:txBody>
      </p:sp>
      <p:sp>
        <p:nvSpPr>
          <p:cNvPr id="25" name="Oval 43">
            <a:extLst>
              <a:ext uri="{FF2B5EF4-FFF2-40B4-BE49-F238E27FC236}">
                <a16:creationId xmlns:a16="http://schemas.microsoft.com/office/drawing/2014/main" id="{F5F43406-E0B4-4D88-A564-FE09D1BD655E}"/>
              </a:ext>
            </a:extLst>
          </p:cNvPr>
          <p:cNvSpPr/>
          <p:nvPr/>
        </p:nvSpPr>
        <p:spPr>
          <a:xfrm>
            <a:off x="2444424" y="4314824"/>
            <a:ext cx="700671" cy="694175"/>
          </a:xfrm>
          <a:prstGeom prst="ellipse">
            <a:avLst/>
          </a:prstGeom>
          <a:noFill/>
          <a:ln w="635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36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34" charset="-127"/>
              <a:cs typeface="+mn-cs"/>
            </a:endParaRPr>
          </a:p>
        </p:txBody>
      </p:sp>
      <p:sp>
        <p:nvSpPr>
          <p:cNvPr id="26" name="TextBox 42">
            <a:extLst>
              <a:ext uri="{FF2B5EF4-FFF2-40B4-BE49-F238E27FC236}">
                <a16:creationId xmlns:a16="http://schemas.microsoft.com/office/drawing/2014/main" id="{C7338AE8-873F-4BB2-A270-CE5570E34886}"/>
              </a:ext>
            </a:extLst>
          </p:cNvPr>
          <p:cNvSpPr txBox="1"/>
          <p:nvPr/>
        </p:nvSpPr>
        <p:spPr>
          <a:xfrm>
            <a:off x="3145095" y="4605470"/>
            <a:ext cx="2539696"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600" b="1"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34" charset="-127"/>
                <a:cs typeface="Arial" pitchFamily="34" charset="0"/>
              </a:rPr>
              <a:t>Level 1</a:t>
            </a:r>
            <a:endParaRPr kumimoji="0" lang="ko-KR" altLang="en-US" sz="1600" b="1"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34" charset="-127"/>
              <a:cs typeface="Arial" pitchFamily="34" charset="0"/>
            </a:endParaRPr>
          </a:p>
        </p:txBody>
      </p:sp>
      <p:sp>
        <p:nvSpPr>
          <p:cNvPr id="27" name="Rectangle 38">
            <a:extLst>
              <a:ext uri="{FF2B5EF4-FFF2-40B4-BE49-F238E27FC236}">
                <a16:creationId xmlns:a16="http://schemas.microsoft.com/office/drawing/2014/main" id="{9E2919E0-FC4E-4882-A23B-5318908C2DBF}"/>
              </a:ext>
            </a:extLst>
          </p:cNvPr>
          <p:cNvSpPr/>
          <p:nvPr/>
        </p:nvSpPr>
        <p:spPr>
          <a:xfrm>
            <a:off x="4615367" y="5151332"/>
            <a:ext cx="2313553" cy="130431"/>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3600" b="0" i="0" u="none" strike="noStrike" kern="1200" cap="none" spc="0" normalizeH="0" baseline="0" noProof="0">
              <a:ln>
                <a:noFill/>
              </a:ln>
              <a:solidFill>
                <a:prstClr val="black"/>
              </a:solidFill>
              <a:effectLst/>
              <a:uLnTx/>
              <a:uFillTx/>
              <a:latin typeface="Calibri" panose="020F0502020204030204"/>
              <a:ea typeface="맑은 고딕" panose="020B0503020000020004" pitchFamily="34" charset="-127"/>
              <a:cs typeface="+mn-cs"/>
            </a:endParaRPr>
          </a:p>
        </p:txBody>
      </p:sp>
      <p:sp>
        <p:nvSpPr>
          <p:cNvPr id="28" name="Oval 43">
            <a:extLst>
              <a:ext uri="{FF2B5EF4-FFF2-40B4-BE49-F238E27FC236}">
                <a16:creationId xmlns:a16="http://schemas.microsoft.com/office/drawing/2014/main" id="{906E0ABB-7D36-4ED1-8DF3-97A436B2E51A}"/>
              </a:ext>
            </a:extLst>
          </p:cNvPr>
          <p:cNvSpPr/>
          <p:nvPr/>
        </p:nvSpPr>
        <p:spPr>
          <a:xfrm>
            <a:off x="4765210" y="4307898"/>
            <a:ext cx="700671" cy="694175"/>
          </a:xfrm>
          <a:prstGeom prst="ellipse">
            <a:avLst/>
          </a:prstGeom>
          <a:noFill/>
          <a:ln w="635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36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34" charset="-127"/>
              <a:cs typeface="+mn-cs"/>
            </a:endParaRPr>
          </a:p>
        </p:txBody>
      </p:sp>
      <p:sp>
        <p:nvSpPr>
          <p:cNvPr id="29" name="TextBox 42">
            <a:extLst>
              <a:ext uri="{FF2B5EF4-FFF2-40B4-BE49-F238E27FC236}">
                <a16:creationId xmlns:a16="http://schemas.microsoft.com/office/drawing/2014/main" id="{2FBE4EB6-CDE2-4544-AC9F-956ED9A4002C}"/>
              </a:ext>
            </a:extLst>
          </p:cNvPr>
          <p:cNvSpPr txBox="1"/>
          <p:nvPr/>
        </p:nvSpPr>
        <p:spPr>
          <a:xfrm>
            <a:off x="5465881" y="4611717"/>
            <a:ext cx="2539696"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600" b="1"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34" charset="-127"/>
                <a:cs typeface="Arial" pitchFamily="34" charset="0"/>
              </a:rPr>
              <a:t>Level 2</a:t>
            </a:r>
            <a:endParaRPr kumimoji="0" lang="ko-KR" altLang="en-US" sz="1600" b="1"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34" charset="-127"/>
              <a:cs typeface="Arial" pitchFamily="34" charset="0"/>
            </a:endParaRPr>
          </a:p>
        </p:txBody>
      </p:sp>
      <p:sp>
        <p:nvSpPr>
          <p:cNvPr id="30" name="Rectangle 38">
            <a:extLst>
              <a:ext uri="{FF2B5EF4-FFF2-40B4-BE49-F238E27FC236}">
                <a16:creationId xmlns:a16="http://schemas.microsoft.com/office/drawing/2014/main" id="{ECF3E715-3C04-4C31-BC39-5C2F78F58D5C}"/>
              </a:ext>
            </a:extLst>
          </p:cNvPr>
          <p:cNvSpPr/>
          <p:nvPr/>
        </p:nvSpPr>
        <p:spPr>
          <a:xfrm>
            <a:off x="6787194" y="5151332"/>
            <a:ext cx="2313553" cy="130431"/>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3600" b="0" i="0" u="none" strike="noStrike" kern="1200" cap="none" spc="0" normalizeH="0" baseline="0" noProof="0">
              <a:ln>
                <a:noFill/>
              </a:ln>
              <a:solidFill>
                <a:prstClr val="black"/>
              </a:solidFill>
              <a:effectLst/>
              <a:uLnTx/>
              <a:uFillTx/>
              <a:latin typeface="Calibri" panose="020F0502020204030204"/>
              <a:ea typeface="맑은 고딕" panose="020B0503020000020004" pitchFamily="34" charset="-127"/>
              <a:cs typeface="+mn-cs"/>
            </a:endParaRPr>
          </a:p>
        </p:txBody>
      </p:sp>
      <p:sp>
        <p:nvSpPr>
          <p:cNvPr id="31" name="Oval 43">
            <a:extLst>
              <a:ext uri="{FF2B5EF4-FFF2-40B4-BE49-F238E27FC236}">
                <a16:creationId xmlns:a16="http://schemas.microsoft.com/office/drawing/2014/main" id="{ACFC026F-8F55-4D8A-B8F2-D780B4E02850}"/>
              </a:ext>
            </a:extLst>
          </p:cNvPr>
          <p:cNvSpPr/>
          <p:nvPr/>
        </p:nvSpPr>
        <p:spPr>
          <a:xfrm>
            <a:off x="6937037" y="4321923"/>
            <a:ext cx="700671" cy="694175"/>
          </a:xfrm>
          <a:prstGeom prst="ellipse">
            <a:avLst/>
          </a:prstGeom>
          <a:noFill/>
          <a:ln w="635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36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34" charset="-127"/>
              <a:cs typeface="+mn-cs"/>
            </a:endParaRPr>
          </a:p>
        </p:txBody>
      </p:sp>
      <p:sp>
        <p:nvSpPr>
          <p:cNvPr id="32" name="TextBox 42">
            <a:extLst>
              <a:ext uri="{FF2B5EF4-FFF2-40B4-BE49-F238E27FC236}">
                <a16:creationId xmlns:a16="http://schemas.microsoft.com/office/drawing/2014/main" id="{7380E526-E14A-4F03-A32E-7CEA7E8D169D}"/>
              </a:ext>
            </a:extLst>
          </p:cNvPr>
          <p:cNvSpPr txBox="1"/>
          <p:nvPr/>
        </p:nvSpPr>
        <p:spPr>
          <a:xfrm>
            <a:off x="7788966" y="4605470"/>
            <a:ext cx="2539696"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600" b="1"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34" charset="-127"/>
                <a:cs typeface="Arial" pitchFamily="34" charset="0"/>
              </a:rPr>
              <a:t>Level 3</a:t>
            </a:r>
            <a:endParaRPr kumimoji="0" lang="ko-KR" altLang="en-US" sz="1600" b="1"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34" charset="-127"/>
              <a:cs typeface="Arial" pitchFamily="34" charset="0"/>
            </a:endParaRPr>
          </a:p>
        </p:txBody>
      </p:sp>
      <p:sp>
        <p:nvSpPr>
          <p:cNvPr id="33" name="Oval 43">
            <a:extLst>
              <a:ext uri="{FF2B5EF4-FFF2-40B4-BE49-F238E27FC236}">
                <a16:creationId xmlns:a16="http://schemas.microsoft.com/office/drawing/2014/main" id="{9955C2CA-B0FD-408B-BF21-8520542D1FBC}"/>
              </a:ext>
            </a:extLst>
          </p:cNvPr>
          <p:cNvSpPr/>
          <p:nvPr/>
        </p:nvSpPr>
        <p:spPr>
          <a:xfrm>
            <a:off x="9039797" y="4328217"/>
            <a:ext cx="700671" cy="694175"/>
          </a:xfrm>
          <a:prstGeom prst="ellipse">
            <a:avLst/>
          </a:prstGeom>
          <a:noFill/>
          <a:ln w="635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3600" b="0" i="0" u="none" strike="noStrike" kern="1200" cap="none" spc="0" normalizeH="0" baseline="0" noProof="0">
              <a:ln>
                <a:noFill/>
              </a:ln>
              <a:solidFill>
                <a:prstClr val="black"/>
              </a:solidFill>
              <a:effectLst/>
              <a:uLnTx/>
              <a:uFillTx/>
              <a:latin typeface="Calibri" panose="020F0502020204030204"/>
              <a:ea typeface="맑은 고딕" panose="020B0503020000020004" pitchFamily="34" charset="-127"/>
              <a:cs typeface="+mn-cs"/>
            </a:endParaRPr>
          </a:p>
        </p:txBody>
      </p:sp>
      <p:pic>
        <p:nvPicPr>
          <p:cNvPr id="34" name="Graphic 33" descr="Playbook">
            <a:extLst>
              <a:ext uri="{FF2B5EF4-FFF2-40B4-BE49-F238E27FC236}">
                <a16:creationId xmlns:a16="http://schemas.microsoft.com/office/drawing/2014/main" id="{944DEF61-C8DA-4479-86BB-4FA37D899C4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120728" y="4382740"/>
            <a:ext cx="525503" cy="525503"/>
          </a:xfrm>
          <a:prstGeom prst="rect">
            <a:avLst/>
          </a:prstGeom>
        </p:spPr>
      </p:pic>
      <p:pic>
        <p:nvPicPr>
          <p:cNvPr id="35" name="Grafik 9" descr="Network diagram">
            <a:extLst>
              <a:ext uri="{FF2B5EF4-FFF2-40B4-BE49-F238E27FC236}">
                <a16:creationId xmlns:a16="http://schemas.microsoft.com/office/drawing/2014/main" id="{83D9841E-45B5-4B99-9F32-A2DFC55F2B58}"/>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flipH="1">
            <a:off x="7037949" y="4483227"/>
            <a:ext cx="400681" cy="400681"/>
          </a:xfrm>
          <a:prstGeom prst="rect">
            <a:avLst/>
          </a:prstGeom>
        </p:spPr>
      </p:pic>
      <p:sp>
        <p:nvSpPr>
          <p:cNvPr id="36" name="Rectangle 35">
            <a:extLst>
              <a:ext uri="{FF2B5EF4-FFF2-40B4-BE49-F238E27FC236}">
                <a16:creationId xmlns:a16="http://schemas.microsoft.com/office/drawing/2014/main" id="{9461043B-E153-475E-88BF-9124ADDF7E24}"/>
              </a:ext>
            </a:extLst>
          </p:cNvPr>
          <p:cNvSpPr/>
          <p:nvPr/>
        </p:nvSpPr>
        <p:spPr>
          <a:xfrm>
            <a:off x="4727425" y="1888282"/>
            <a:ext cx="1315844" cy="407020"/>
          </a:xfrm>
          <a:prstGeom prst="rect">
            <a:avLst/>
          </a:prstGeom>
          <a:solidFill>
            <a:schemeClr val="accent1">
              <a:lumMod val="40000"/>
              <a:lumOff val="60000"/>
            </a:schemeClr>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36">
            <a:extLst>
              <a:ext uri="{FF2B5EF4-FFF2-40B4-BE49-F238E27FC236}">
                <a16:creationId xmlns:a16="http://schemas.microsoft.com/office/drawing/2014/main" id="{F08752AF-A6D3-4D89-A888-417F4775DEC8}"/>
              </a:ext>
            </a:extLst>
          </p:cNvPr>
          <p:cNvSpPr/>
          <p:nvPr/>
        </p:nvSpPr>
        <p:spPr>
          <a:xfrm>
            <a:off x="4727425" y="2470932"/>
            <a:ext cx="1315844" cy="407020"/>
          </a:xfrm>
          <a:prstGeom prst="rect">
            <a:avLst/>
          </a:prstGeom>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37">
            <a:extLst>
              <a:ext uri="{FF2B5EF4-FFF2-40B4-BE49-F238E27FC236}">
                <a16:creationId xmlns:a16="http://schemas.microsoft.com/office/drawing/2014/main" id="{4788A8CD-F41F-4C79-B7B3-96894CB8DC1C}"/>
              </a:ext>
            </a:extLst>
          </p:cNvPr>
          <p:cNvSpPr/>
          <p:nvPr/>
        </p:nvSpPr>
        <p:spPr>
          <a:xfrm>
            <a:off x="4750567" y="3884404"/>
            <a:ext cx="1315844" cy="267119"/>
          </a:xfrm>
          <a:prstGeom prst="rect">
            <a:avLst/>
          </a:prstGeom>
          <a:solidFill>
            <a:schemeClr val="accent1">
              <a:lumMod val="40000"/>
              <a:lumOff val="60000"/>
            </a:schemeClr>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38">
            <a:extLst>
              <a:ext uri="{FF2B5EF4-FFF2-40B4-BE49-F238E27FC236}">
                <a16:creationId xmlns:a16="http://schemas.microsoft.com/office/drawing/2014/main" id="{405A3434-E839-445D-9261-77C236430E21}"/>
              </a:ext>
            </a:extLst>
          </p:cNvPr>
          <p:cNvSpPr/>
          <p:nvPr/>
        </p:nvSpPr>
        <p:spPr>
          <a:xfrm>
            <a:off x="4727425" y="2928101"/>
            <a:ext cx="1315844" cy="411957"/>
          </a:xfrm>
          <a:prstGeom prst="rect">
            <a:avLst/>
          </a:prstGeom>
          <a:solidFill>
            <a:srgbClr val="92D050"/>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39">
            <a:extLst>
              <a:ext uri="{FF2B5EF4-FFF2-40B4-BE49-F238E27FC236}">
                <a16:creationId xmlns:a16="http://schemas.microsoft.com/office/drawing/2014/main" id="{FEC583BB-6C0E-4930-8A1A-85C3371EC95E}"/>
              </a:ext>
            </a:extLst>
          </p:cNvPr>
          <p:cNvSpPr/>
          <p:nvPr/>
        </p:nvSpPr>
        <p:spPr>
          <a:xfrm>
            <a:off x="4731237" y="3426542"/>
            <a:ext cx="1315844" cy="411957"/>
          </a:xfrm>
          <a:prstGeom prst="rect">
            <a:avLst/>
          </a:prstGeom>
          <a:solidFill>
            <a:srgbClr val="FFFF00"/>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40">
            <a:extLst>
              <a:ext uri="{FF2B5EF4-FFF2-40B4-BE49-F238E27FC236}">
                <a16:creationId xmlns:a16="http://schemas.microsoft.com/office/drawing/2014/main" id="{268D483D-3E51-43F3-AC01-DE99213964D7}"/>
              </a:ext>
            </a:extLst>
          </p:cNvPr>
          <p:cNvSpPr/>
          <p:nvPr/>
        </p:nvSpPr>
        <p:spPr>
          <a:xfrm>
            <a:off x="6959837" y="1912345"/>
            <a:ext cx="1315844" cy="407020"/>
          </a:xfrm>
          <a:prstGeom prst="rect">
            <a:avLst/>
          </a:prstGeom>
          <a:solidFill>
            <a:schemeClr val="accent1">
              <a:lumMod val="40000"/>
              <a:lumOff val="60000"/>
            </a:schemeClr>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BF54228E-4706-4F49-90C1-E5CC2204BABE}"/>
              </a:ext>
            </a:extLst>
          </p:cNvPr>
          <p:cNvSpPr/>
          <p:nvPr/>
        </p:nvSpPr>
        <p:spPr>
          <a:xfrm>
            <a:off x="6959837" y="2494995"/>
            <a:ext cx="1315844" cy="407020"/>
          </a:xfrm>
          <a:prstGeom prst="rect">
            <a:avLst/>
          </a:prstGeom>
          <a:solidFill>
            <a:schemeClr val="bg2"/>
          </a:solidFill>
          <a:ln>
            <a:solidFill>
              <a:schemeClr val="tx2"/>
            </a:solidFill>
          </a:ln>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C5CC2BF9-53D8-4AA5-BBBE-D028FDD8F8E8}"/>
              </a:ext>
            </a:extLst>
          </p:cNvPr>
          <p:cNvSpPr/>
          <p:nvPr/>
        </p:nvSpPr>
        <p:spPr>
          <a:xfrm>
            <a:off x="6982979" y="3908467"/>
            <a:ext cx="1315844" cy="267119"/>
          </a:xfrm>
          <a:prstGeom prst="rect">
            <a:avLst/>
          </a:prstGeom>
          <a:solidFill>
            <a:schemeClr val="bg2"/>
          </a:solidFill>
          <a:ln>
            <a:solidFill>
              <a:schemeClr val="accent1">
                <a:lumMod val="40000"/>
                <a:lumOff val="60000"/>
              </a:schemeClr>
            </a:solidFill>
          </a:ln>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2924AA10-2E61-4F68-AE88-BA5001321B9F}"/>
              </a:ext>
            </a:extLst>
          </p:cNvPr>
          <p:cNvSpPr/>
          <p:nvPr/>
        </p:nvSpPr>
        <p:spPr>
          <a:xfrm>
            <a:off x="6959837" y="2952164"/>
            <a:ext cx="1315844" cy="411957"/>
          </a:xfrm>
          <a:prstGeom prst="rect">
            <a:avLst/>
          </a:prstGeom>
          <a:solidFill>
            <a:schemeClr val="bg2"/>
          </a:solidFill>
          <a:ln>
            <a:solidFill>
              <a:srgbClr val="92D050"/>
            </a:solidFill>
          </a:ln>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44">
            <a:extLst>
              <a:ext uri="{FF2B5EF4-FFF2-40B4-BE49-F238E27FC236}">
                <a16:creationId xmlns:a16="http://schemas.microsoft.com/office/drawing/2014/main" id="{3324A634-F664-4BE9-B9B8-E12C07DDCF72}"/>
              </a:ext>
            </a:extLst>
          </p:cNvPr>
          <p:cNvSpPr/>
          <p:nvPr/>
        </p:nvSpPr>
        <p:spPr>
          <a:xfrm>
            <a:off x="6963649" y="3450605"/>
            <a:ext cx="1315844" cy="411957"/>
          </a:xfrm>
          <a:prstGeom prst="rect">
            <a:avLst/>
          </a:prstGeom>
          <a:solidFill>
            <a:schemeClr val="bg2"/>
          </a:solidFill>
          <a:ln>
            <a:solidFill>
              <a:srgbClr val="FFFF00"/>
            </a:solidFill>
          </a:ln>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45">
            <a:extLst>
              <a:ext uri="{FF2B5EF4-FFF2-40B4-BE49-F238E27FC236}">
                <a16:creationId xmlns:a16="http://schemas.microsoft.com/office/drawing/2014/main" id="{E09E946B-37C3-41B6-B224-F938C18552AB}"/>
              </a:ext>
            </a:extLst>
          </p:cNvPr>
          <p:cNvSpPr/>
          <p:nvPr/>
        </p:nvSpPr>
        <p:spPr>
          <a:xfrm>
            <a:off x="7042618" y="2542094"/>
            <a:ext cx="1148109" cy="70867"/>
          </a:xfrm>
          <a:prstGeom prst="rect">
            <a:avLst/>
          </a:prstGeom>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46">
            <a:extLst>
              <a:ext uri="{FF2B5EF4-FFF2-40B4-BE49-F238E27FC236}">
                <a16:creationId xmlns:a16="http://schemas.microsoft.com/office/drawing/2014/main" id="{EA7929AB-F056-418D-9578-2F08BD7B6712}"/>
              </a:ext>
            </a:extLst>
          </p:cNvPr>
          <p:cNvSpPr/>
          <p:nvPr/>
        </p:nvSpPr>
        <p:spPr>
          <a:xfrm>
            <a:off x="7037948" y="2681518"/>
            <a:ext cx="1152779" cy="57236"/>
          </a:xfrm>
          <a:prstGeom prst="rect">
            <a:avLst/>
          </a:prstGeom>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47">
            <a:extLst>
              <a:ext uri="{FF2B5EF4-FFF2-40B4-BE49-F238E27FC236}">
                <a16:creationId xmlns:a16="http://schemas.microsoft.com/office/drawing/2014/main" id="{4210A39B-3055-4359-B274-A666E5457B26}"/>
              </a:ext>
            </a:extLst>
          </p:cNvPr>
          <p:cNvSpPr/>
          <p:nvPr/>
        </p:nvSpPr>
        <p:spPr>
          <a:xfrm>
            <a:off x="7037948" y="2811296"/>
            <a:ext cx="1152779" cy="57236"/>
          </a:xfrm>
          <a:prstGeom prst="rect">
            <a:avLst/>
          </a:prstGeom>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48">
            <a:extLst>
              <a:ext uri="{FF2B5EF4-FFF2-40B4-BE49-F238E27FC236}">
                <a16:creationId xmlns:a16="http://schemas.microsoft.com/office/drawing/2014/main" id="{C5AE4124-D19A-4750-A534-231B1E9EA1B1}"/>
              </a:ext>
            </a:extLst>
          </p:cNvPr>
          <p:cNvSpPr/>
          <p:nvPr/>
        </p:nvSpPr>
        <p:spPr>
          <a:xfrm>
            <a:off x="7037948" y="3967733"/>
            <a:ext cx="1152779" cy="61907"/>
          </a:xfrm>
          <a:prstGeom prst="rect">
            <a:avLst/>
          </a:prstGeom>
          <a:solidFill>
            <a:schemeClr val="accent1">
              <a:lumMod val="40000"/>
              <a:lumOff val="60000"/>
            </a:schemeClr>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49">
            <a:extLst>
              <a:ext uri="{FF2B5EF4-FFF2-40B4-BE49-F238E27FC236}">
                <a16:creationId xmlns:a16="http://schemas.microsoft.com/office/drawing/2014/main" id="{26BDAC89-1C42-4CEE-AAE3-00A5A67CCD36}"/>
              </a:ext>
            </a:extLst>
          </p:cNvPr>
          <p:cNvSpPr/>
          <p:nvPr/>
        </p:nvSpPr>
        <p:spPr>
          <a:xfrm>
            <a:off x="7037948" y="4074954"/>
            <a:ext cx="1152779" cy="61907"/>
          </a:xfrm>
          <a:prstGeom prst="rect">
            <a:avLst/>
          </a:prstGeom>
          <a:solidFill>
            <a:schemeClr val="accent1">
              <a:lumMod val="40000"/>
              <a:lumOff val="60000"/>
            </a:schemeClr>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6931A1CF-C228-4A70-97FB-31D07878DA5F}"/>
              </a:ext>
            </a:extLst>
          </p:cNvPr>
          <p:cNvSpPr/>
          <p:nvPr/>
        </p:nvSpPr>
        <p:spPr>
          <a:xfrm>
            <a:off x="7037948" y="3480921"/>
            <a:ext cx="1152779" cy="130410"/>
          </a:xfrm>
          <a:prstGeom prst="rect">
            <a:avLst/>
          </a:prstGeom>
          <a:solidFill>
            <a:srgbClr val="FFFF00"/>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C000"/>
              </a:solidFill>
              <a:effectLst/>
              <a:uLnTx/>
              <a:uFillTx/>
              <a:latin typeface="Calibri" panose="020F0502020204030204"/>
              <a:ea typeface="+mn-ea"/>
              <a:cs typeface="+mn-cs"/>
            </a:endParaRPr>
          </a:p>
        </p:txBody>
      </p:sp>
      <p:sp>
        <p:nvSpPr>
          <p:cNvPr id="52" name="Rectangle 51">
            <a:extLst>
              <a:ext uri="{FF2B5EF4-FFF2-40B4-BE49-F238E27FC236}">
                <a16:creationId xmlns:a16="http://schemas.microsoft.com/office/drawing/2014/main" id="{65E78A63-57D9-43B0-898D-DBB6630E4A47}"/>
              </a:ext>
            </a:extLst>
          </p:cNvPr>
          <p:cNvSpPr/>
          <p:nvPr/>
        </p:nvSpPr>
        <p:spPr>
          <a:xfrm>
            <a:off x="7037948" y="3663596"/>
            <a:ext cx="1152779" cy="130410"/>
          </a:xfrm>
          <a:prstGeom prst="rect">
            <a:avLst/>
          </a:prstGeom>
          <a:solidFill>
            <a:srgbClr val="FFFF00"/>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tangle 52">
            <a:extLst>
              <a:ext uri="{FF2B5EF4-FFF2-40B4-BE49-F238E27FC236}">
                <a16:creationId xmlns:a16="http://schemas.microsoft.com/office/drawing/2014/main" id="{34F2AD06-EF73-404F-B212-0EFD87A4B30E}"/>
              </a:ext>
            </a:extLst>
          </p:cNvPr>
          <p:cNvSpPr/>
          <p:nvPr/>
        </p:nvSpPr>
        <p:spPr>
          <a:xfrm>
            <a:off x="7037948" y="2954253"/>
            <a:ext cx="1152779" cy="169781"/>
          </a:xfrm>
          <a:prstGeom prst="rect">
            <a:avLst/>
          </a:prstGeom>
          <a:solidFill>
            <a:srgbClr val="92D050"/>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4" name="Rectangle 53">
            <a:extLst>
              <a:ext uri="{FF2B5EF4-FFF2-40B4-BE49-F238E27FC236}">
                <a16:creationId xmlns:a16="http://schemas.microsoft.com/office/drawing/2014/main" id="{5FDB86CE-A7EC-4160-91BB-8548077F3512}"/>
              </a:ext>
            </a:extLst>
          </p:cNvPr>
          <p:cNvSpPr/>
          <p:nvPr/>
        </p:nvSpPr>
        <p:spPr>
          <a:xfrm>
            <a:off x="7037948" y="3190373"/>
            <a:ext cx="1152779" cy="130067"/>
          </a:xfrm>
          <a:prstGeom prst="rect">
            <a:avLst/>
          </a:prstGeom>
          <a:solidFill>
            <a:srgbClr val="92D050"/>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80AA0BEE-6AA0-4E0C-B673-AEFDA8136E45}"/>
              </a:ext>
            </a:extLst>
          </p:cNvPr>
          <p:cNvSpPr/>
          <p:nvPr/>
        </p:nvSpPr>
        <p:spPr>
          <a:xfrm>
            <a:off x="8988309" y="1907326"/>
            <a:ext cx="1315844" cy="407020"/>
          </a:xfrm>
          <a:prstGeom prst="rect">
            <a:avLst/>
          </a:prstGeom>
          <a:solidFill>
            <a:schemeClr val="accent1">
              <a:lumMod val="40000"/>
              <a:lumOff val="60000"/>
            </a:schemeClr>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Rectangle 55">
            <a:extLst>
              <a:ext uri="{FF2B5EF4-FFF2-40B4-BE49-F238E27FC236}">
                <a16:creationId xmlns:a16="http://schemas.microsoft.com/office/drawing/2014/main" id="{92BADBA1-2F39-41EE-AADB-5E59EBB58C2D}"/>
              </a:ext>
            </a:extLst>
          </p:cNvPr>
          <p:cNvSpPr/>
          <p:nvPr/>
        </p:nvSpPr>
        <p:spPr>
          <a:xfrm>
            <a:off x="8968404" y="2575627"/>
            <a:ext cx="628611" cy="694174"/>
          </a:xfrm>
          <a:prstGeom prst="rect">
            <a:avLst/>
          </a:prstGeom>
          <a:solidFill>
            <a:schemeClr val="bg2"/>
          </a:solidFill>
          <a:ln>
            <a:solidFill>
              <a:srgbClr val="002060"/>
            </a:solidFill>
          </a:ln>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7" name="Rectangle 56">
            <a:extLst>
              <a:ext uri="{FF2B5EF4-FFF2-40B4-BE49-F238E27FC236}">
                <a16:creationId xmlns:a16="http://schemas.microsoft.com/office/drawing/2014/main" id="{628524FF-63A3-4EDB-BE72-92406441D322}"/>
              </a:ext>
            </a:extLst>
          </p:cNvPr>
          <p:cNvSpPr/>
          <p:nvPr/>
        </p:nvSpPr>
        <p:spPr>
          <a:xfrm>
            <a:off x="8988309" y="2631440"/>
            <a:ext cx="554115" cy="79701"/>
          </a:xfrm>
          <a:prstGeom prst="rect">
            <a:avLst/>
          </a:prstGeom>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Rectangle 57">
            <a:extLst>
              <a:ext uri="{FF2B5EF4-FFF2-40B4-BE49-F238E27FC236}">
                <a16:creationId xmlns:a16="http://schemas.microsoft.com/office/drawing/2014/main" id="{40871510-866F-4B19-8943-8D29B4C38E93}"/>
              </a:ext>
            </a:extLst>
          </p:cNvPr>
          <p:cNvSpPr/>
          <p:nvPr/>
        </p:nvSpPr>
        <p:spPr>
          <a:xfrm>
            <a:off x="8988309" y="2769064"/>
            <a:ext cx="554116" cy="132841"/>
          </a:xfrm>
          <a:prstGeom prst="rect">
            <a:avLst/>
          </a:prstGeom>
          <a:solidFill>
            <a:srgbClr val="92D050"/>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Rectangle 58">
            <a:extLst>
              <a:ext uri="{FF2B5EF4-FFF2-40B4-BE49-F238E27FC236}">
                <a16:creationId xmlns:a16="http://schemas.microsoft.com/office/drawing/2014/main" id="{875D71C1-04A6-47EF-8162-78F464CFCBB3}"/>
              </a:ext>
            </a:extLst>
          </p:cNvPr>
          <p:cNvSpPr/>
          <p:nvPr/>
        </p:nvSpPr>
        <p:spPr>
          <a:xfrm>
            <a:off x="8986189" y="2955094"/>
            <a:ext cx="556235" cy="132841"/>
          </a:xfrm>
          <a:prstGeom prst="rect">
            <a:avLst/>
          </a:prstGeom>
          <a:solidFill>
            <a:srgbClr val="FFFF00"/>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Rectangle 59">
            <a:extLst>
              <a:ext uri="{FF2B5EF4-FFF2-40B4-BE49-F238E27FC236}">
                <a16:creationId xmlns:a16="http://schemas.microsoft.com/office/drawing/2014/main" id="{9732E4F4-8B8E-41BB-8812-51F3CC374D8E}"/>
              </a:ext>
            </a:extLst>
          </p:cNvPr>
          <p:cNvSpPr/>
          <p:nvPr/>
        </p:nvSpPr>
        <p:spPr>
          <a:xfrm>
            <a:off x="8923991" y="3419101"/>
            <a:ext cx="1360257" cy="488722"/>
          </a:xfrm>
          <a:prstGeom prst="rect">
            <a:avLst/>
          </a:prstGeom>
          <a:solidFill>
            <a:schemeClr val="bg2"/>
          </a:solidFill>
          <a:ln>
            <a:solidFill>
              <a:srgbClr val="002060"/>
            </a:solidFill>
          </a:ln>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Rectangle 60">
            <a:extLst>
              <a:ext uri="{FF2B5EF4-FFF2-40B4-BE49-F238E27FC236}">
                <a16:creationId xmlns:a16="http://schemas.microsoft.com/office/drawing/2014/main" id="{943F8BCB-8CD0-41F0-814C-9B4B67E45227}"/>
              </a:ext>
            </a:extLst>
          </p:cNvPr>
          <p:cNvSpPr/>
          <p:nvPr/>
        </p:nvSpPr>
        <p:spPr>
          <a:xfrm>
            <a:off x="8970605" y="3513753"/>
            <a:ext cx="225456" cy="85799"/>
          </a:xfrm>
          <a:prstGeom prst="rect">
            <a:avLst/>
          </a:prstGeom>
          <a:solidFill>
            <a:schemeClr val="accent1">
              <a:lumMod val="40000"/>
              <a:lumOff val="60000"/>
            </a:schemeClr>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id="{5AC5384E-7FC3-4C92-8A4F-8CD2E81B7223}"/>
              </a:ext>
            </a:extLst>
          </p:cNvPr>
          <p:cNvSpPr/>
          <p:nvPr/>
        </p:nvSpPr>
        <p:spPr>
          <a:xfrm>
            <a:off x="9240639" y="3514196"/>
            <a:ext cx="307160" cy="84911"/>
          </a:xfrm>
          <a:prstGeom prst="rect">
            <a:avLst/>
          </a:prstGeom>
          <a:solidFill>
            <a:srgbClr val="92D050"/>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3" name="Rectangle 38">
            <a:extLst>
              <a:ext uri="{FF2B5EF4-FFF2-40B4-BE49-F238E27FC236}">
                <a16:creationId xmlns:a16="http://schemas.microsoft.com/office/drawing/2014/main" id="{3EFEC13D-6720-4A58-AEAA-1D6B4DF2F76F}"/>
              </a:ext>
            </a:extLst>
          </p:cNvPr>
          <p:cNvSpPr/>
          <p:nvPr/>
        </p:nvSpPr>
        <p:spPr>
          <a:xfrm>
            <a:off x="8632778" y="5147659"/>
            <a:ext cx="1956455" cy="1404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3600" b="0" i="0" u="none" strike="noStrike" kern="1200" cap="none" spc="0" normalizeH="0" baseline="0" noProof="0">
              <a:ln>
                <a:noFill/>
              </a:ln>
              <a:solidFill>
                <a:prstClr val="black"/>
              </a:solidFill>
              <a:effectLst/>
              <a:uLnTx/>
              <a:uFillTx/>
              <a:latin typeface="Calibri" panose="020F0502020204030204"/>
              <a:ea typeface="맑은 고딕" panose="020B0503020000020004" pitchFamily="34" charset="-127"/>
              <a:cs typeface="+mn-cs"/>
            </a:endParaRPr>
          </a:p>
        </p:txBody>
      </p:sp>
      <p:sp>
        <p:nvSpPr>
          <p:cNvPr id="64" name="Rectangle 63">
            <a:extLst>
              <a:ext uri="{FF2B5EF4-FFF2-40B4-BE49-F238E27FC236}">
                <a16:creationId xmlns:a16="http://schemas.microsoft.com/office/drawing/2014/main" id="{907A5775-E39B-4DD2-AF57-6D47FA5F3B88}"/>
              </a:ext>
            </a:extLst>
          </p:cNvPr>
          <p:cNvSpPr/>
          <p:nvPr/>
        </p:nvSpPr>
        <p:spPr>
          <a:xfrm>
            <a:off x="9672856" y="2566105"/>
            <a:ext cx="628611" cy="694174"/>
          </a:xfrm>
          <a:prstGeom prst="rect">
            <a:avLst/>
          </a:prstGeom>
          <a:solidFill>
            <a:schemeClr val="bg2"/>
          </a:solidFill>
          <a:ln>
            <a:solidFill>
              <a:srgbClr val="002060"/>
            </a:solidFill>
          </a:ln>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Rectangle 64">
            <a:extLst>
              <a:ext uri="{FF2B5EF4-FFF2-40B4-BE49-F238E27FC236}">
                <a16:creationId xmlns:a16="http://schemas.microsoft.com/office/drawing/2014/main" id="{CA1397F0-012F-4691-A481-5579B9290E67}"/>
              </a:ext>
            </a:extLst>
          </p:cNvPr>
          <p:cNvSpPr/>
          <p:nvPr/>
        </p:nvSpPr>
        <p:spPr>
          <a:xfrm>
            <a:off x="9708110" y="2774957"/>
            <a:ext cx="556235" cy="132841"/>
          </a:xfrm>
          <a:prstGeom prst="rect">
            <a:avLst/>
          </a:prstGeom>
          <a:solidFill>
            <a:srgbClr val="FFFF00"/>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Rectangle 65">
            <a:extLst>
              <a:ext uri="{FF2B5EF4-FFF2-40B4-BE49-F238E27FC236}">
                <a16:creationId xmlns:a16="http://schemas.microsoft.com/office/drawing/2014/main" id="{6E1E029A-4D70-476C-B5E8-76839E0C3249}"/>
              </a:ext>
            </a:extLst>
          </p:cNvPr>
          <p:cNvSpPr/>
          <p:nvPr/>
        </p:nvSpPr>
        <p:spPr>
          <a:xfrm>
            <a:off x="9708109" y="2974997"/>
            <a:ext cx="556235" cy="132841"/>
          </a:xfrm>
          <a:prstGeom prst="rect">
            <a:avLst/>
          </a:prstGeom>
          <a:solidFill>
            <a:srgbClr val="FFFF00"/>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Rectangle 66">
            <a:extLst>
              <a:ext uri="{FF2B5EF4-FFF2-40B4-BE49-F238E27FC236}">
                <a16:creationId xmlns:a16="http://schemas.microsoft.com/office/drawing/2014/main" id="{8DBA8A61-C306-4730-9EF0-A02ADB6987D3}"/>
              </a:ext>
            </a:extLst>
          </p:cNvPr>
          <p:cNvSpPr/>
          <p:nvPr/>
        </p:nvSpPr>
        <p:spPr>
          <a:xfrm>
            <a:off x="9708108" y="2596862"/>
            <a:ext cx="556235" cy="132841"/>
          </a:xfrm>
          <a:prstGeom prst="rect">
            <a:avLst/>
          </a:prstGeom>
          <a:solidFill>
            <a:srgbClr val="FFFF00"/>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Rectangle 67">
            <a:extLst>
              <a:ext uri="{FF2B5EF4-FFF2-40B4-BE49-F238E27FC236}">
                <a16:creationId xmlns:a16="http://schemas.microsoft.com/office/drawing/2014/main" id="{C3D8521A-67CA-4D2A-B094-82718537A2BB}"/>
              </a:ext>
            </a:extLst>
          </p:cNvPr>
          <p:cNvSpPr/>
          <p:nvPr/>
        </p:nvSpPr>
        <p:spPr>
          <a:xfrm>
            <a:off x="2356275" y="5360011"/>
            <a:ext cx="1292702" cy="91440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Document-centric</a:t>
            </a:r>
          </a:p>
        </p:txBody>
      </p:sp>
      <p:sp>
        <p:nvSpPr>
          <p:cNvPr id="69" name="Rectangle 68">
            <a:extLst>
              <a:ext uri="{FF2B5EF4-FFF2-40B4-BE49-F238E27FC236}">
                <a16:creationId xmlns:a16="http://schemas.microsoft.com/office/drawing/2014/main" id="{9A798A6C-C7ED-4FD6-8977-C1490384406E}"/>
              </a:ext>
            </a:extLst>
          </p:cNvPr>
          <p:cNvSpPr/>
          <p:nvPr/>
        </p:nvSpPr>
        <p:spPr>
          <a:xfrm>
            <a:off x="4727425" y="5368437"/>
            <a:ext cx="1430354" cy="91440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Paragraph (clause) - centric</a:t>
            </a:r>
          </a:p>
        </p:txBody>
      </p:sp>
      <p:sp>
        <p:nvSpPr>
          <p:cNvPr id="70" name="Rectangle 69">
            <a:extLst>
              <a:ext uri="{FF2B5EF4-FFF2-40B4-BE49-F238E27FC236}">
                <a16:creationId xmlns:a16="http://schemas.microsoft.com/office/drawing/2014/main" id="{1D0D47A4-0E5B-477E-92ED-47EC95A988B4}"/>
              </a:ext>
            </a:extLst>
          </p:cNvPr>
          <p:cNvSpPr/>
          <p:nvPr/>
        </p:nvSpPr>
        <p:spPr>
          <a:xfrm>
            <a:off x="6840329" y="5377437"/>
            <a:ext cx="1458494" cy="91440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Sentence (provision) - centric</a:t>
            </a:r>
          </a:p>
        </p:txBody>
      </p:sp>
      <p:sp>
        <p:nvSpPr>
          <p:cNvPr id="71" name="Rectangle 70">
            <a:extLst>
              <a:ext uri="{FF2B5EF4-FFF2-40B4-BE49-F238E27FC236}">
                <a16:creationId xmlns:a16="http://schemas.microsoft.com/office/drawing/2014/main" id="{345D9FDE-5730-4D4D-A8FE-CA2EF51B3C0E}"/>
              </a:ext>
            </a:extLst>
          </p:cNvPr>
          <p:cNvSpPr/>
          <p:nvPr/>
        </p:nvSpPr>
        <p:spPr>
          <a:xfrm>
            <a:off x="8923991" y="5377437"/>
            <a:ext cx="1377476" cy="91440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Data - centric</a:t>
            </a:r>
          </a:p>
        </p:txBody>
      </p:sp>
      <p:sp>
        <p:nvSpPr>
          <p:cNvPr id="72" name="Rectangle 71">
            <a:extLst>
              <a:ext uri="{FF2B5EF4-FFF2-40B4-BE49-F238E27FC236}">
                <a16:creationId xmlns:a16="http://schemas.microsoft.com/office/drawing/2014/main" id="{D1612020-9D21-4FB6-85C5-6EE87D34EDC1}"/>
              </a:ext>
            </a:extLst>
          </p:cNvPr>
          <p:cNvSpPr/>
          <p:nvPr/>
        </p:nvSpPr>
        <p:spPr>
          <a:xfrm>
            <a:off x="9596890" y="3512038"/>
            <a:ext cx="307161" cy="93407"/>
          </a:xfrm>
          <a:prstGeom prst="rect">
            <a:avLst/>
          </a:prstGeom>
          <a:solidFill>
            <a:srgbClr val="FFFF00"/>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Rectangle 72">
            <a:extLst>
              <a:ext uri="{FF2B5EF4-FFF2-40B4-BE49-F238E27FC236}">
                <a16:creationId xmlns:a16="http://schemas.microsoft.com/office/drawing/2014/main" id="{666BF6DD-A9A9-474D-ACDA-B8402DD213B1}"/>
              </a:ext>
            </a:extLst>
          </p:cNvPr>
          <p:cNvSpPr/>
          <p:nvPr/>
        </p:nvSpPr>
        <p:spPr>
          <a:xfrm>
            <a:off x="9948628" y="3505700"/>
            <a:ext cx="272070" cy="93407"/>
          </a:xfrm>
          <a:prstGeom prst="rect">
            <a:avLst/>
          </a:prstGeom>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F2A0DB35-24E8-4399-A72E-C06E2B518062}"/>
              </a:ext>
            </a:extLst>
          </p:cNvPr>
          <p:cNvSpPr/>
          <p:nvPr/>
        </p:nvSpPr>
        <p:spPr>
          <a:xfrm>
            <a:off x="8960602" y="3666237"/>
            <a:ext cx="225456" cy="85799"/>
          </a:xfrm>
          <a:prstGeom prst="rect">
            <a:avLst/>
          </a:prstGeom>
          <a:solidFill>
            <a:schemeClr val="accent1">
              <a:lumMod val="40000"/>
              <a:lumOff val="60000"/>
            </a:schemeClr>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Rectangle 74">
            <a:extLst>
              <a:ext uri="{FF2B5EF4-FFF2-40B4-BE49-F238E27FC236}">
                <a16:creationId xmlns:a16="http://schemas.microsoft.com/office/drawing/2014/main" id="{10E65F2F-7B92-4082-8703-B3FADF85073B}"/>
              </a:ext>
            </a:extLst>
          </p:cNvPr>
          <p:cNvSpPr/>
          <p:nvPr/>
        </p:nvSpPr>
        <p:spPr>
          <a:xfrm>
            <a:off x="9230636" y="3666680"/>
            <a:ext cx="307160" cy="84911"/>
          </a:xfrm>
          <a:prstGeom prst="rect">
            <a:avLst/>
          </a:prstGeom>
          <a:solidFill>
            <a:srgbClr val="92D050"/>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Rectangle 75">
            <a:extLst>
              <a:ext uri="{FF2B5EF4-FFF2-40B4-BE49-F238E27FC236}">
                <a16:creationId xmlns:a16="http://schemas.microsoft.com/office/drawing/2014/main" id="{A7DAB2FE-DB25-4D50-87DC-1918034DED20}"/>
              </a:ext>
            </a:extLst>
          </p:cNvPr>
          <p:cNvSpPr/>
          <p:nvPr/>
        </p:nvSpPr>
        <p:spPr>
          <a:xfrm>
            <a:off x="9586887" y="3664522"/>
            <a:ext cx="307161" cy="93407"/>
          </a:xfrm>
          <a:prstGeom prst="rect">
            <a:avLst/>
          </a:prstGeom>
          <a:solidFill>
            <a:srgbClr val="FFFF00"/>
          </a:solidFill>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angle 76">
            <a:extLst>
              <a:ext uri="{FF2B5EF4-FFF2-40B4-BE49-F238E27FC236}">
                <a16:creationId xmlns:a16="http://schemas.microsoft.com/office/drawing/2014/main" id="{0115F407-4050-4996-9E4B-C1F7AA6D1608}"/>
              </a:ext>
            </a:extLst>
          </p:cNvPr>
          <p:cNvSpPr/>
          <p:nvPr/>
        </p:nvSpPr>
        <p:spPr>
          <a:xfrm>
            <a:off x="9938625" y="3658184"/>
            <a:ext cx="272070" cy="93407"/>
          </a:xfrm>
          <a:prstGeom prst="rect">
            <a:avLst/>
          </a:prstGeom>
          <a:effectLst>
            <a:outerShdw blurRad="1524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Rectangle 77">
            <a:extLst>
              <a:ext uri="{FF2B5EF4-FFF2-40B4-BE49-F238E27FC236}">
                <a16:creationId xmlns:a16="http://schemas.microsoft.com/office/drawing/2014/main" id="{E399EE06-3F3C-429F-80C2-8469092AC949}"/>
              </a:ext>
            </a:extLst>
          </p:cNvPr>
          <p:cNvSpPr/>
          <p:nvPr/>
        </p:nvSpPr>
        <p:spPr>
          <a:xfrm>
            <a:off x="107425" y="5368437"/>
            <a:ext cx="1430254" cy="91440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Document-centric</a:t>
            </a:r>
          </a:p>
        </p:txBody>
      </p:sp>
      <p:sp>
        <p:nvSpPr>
          <p:cNvPr id="79" name="TextBox 42">
            <a:extLst>
              <a:ext uri="{FF2B5EF4-FFF2-40B4-BE49-F238E27FC236}">
                <a16:creationId xmlns:a16="http://schemas.microsoft.com/office/drawing/2014/main" id="{8B3426F7-8C49-4CB9-9E1C-41389EF71B4F}"/>
              </a:ext>
            </a:extLst>
          </p:cNvPr>
          <p:cNvSpPr txBox="1"/>
          <p:nvPr/>
        </p:nvSpPr>
        <p:spPr>
          <a:xfrm>
            <a:off x="9775173" y="4580024"/>
            <a:ext cx="16920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600" b="1"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34" charset="-127"/>
                <a:cs typeface="Arial" pitchFamily="34" charset="0"/>
              </a:rPr>
              <a:t>Level 4</a:t>
            </a:r>
            <a:endParaRPr kumimoji="0" lang="ko-KR" altLang="en-US" sz="1600" b="1"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34" charset="-127"/>
              <a:cs typeface="Arial" pitchFamily="34" charset="0"/>
            </a:endParaRPr>
          </a:p>
        </p:txBody>
      </p:sp>
      <p:sp>
        <p:nvSpPr>
          <p:cNvPr id="80" name="Rectangle 79">
            <a:extLst>
              <a:ext uri="{FF2B5EF4-FFF2-40B4-BE49-F238E27FC236}">
                <a16:creationId xmlns:a16="http://schemas.microsoft.com/office/drawing/2014/main" id="{779BED1E-4B5A-47BE-9E9B-A7835142F41F}"/>
              </a:ext>
            </a:extLst>
          </p:cNvPr>
          <p:cNvSpPr/>
          <p:nvPr/>
        </p:nvSpPr>
        <p:spPr>
          <a:xfrm>
            <a:off x="7086066" y="3507682"/>
            <a:ext cx="170057" cy="944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C000"/>
                </a:solidFill>
                <a:effectLst/>
                <a:uLnTx/>
                <a:uFillTx/>
                <a:latin typeface="Calibri" panose="020F0502020204030204"/>
                <a:ea typeface="+mn-ea"/>
                <a:cs typeface="+mn-cs"/>
              </a:rPr>
              <a:t>A</a:t>
            </a:r>
          </a:p>
        </p:txBody>
      </p:sp>
      <p:sp>
        <p:nvSpPr>
          <p:cNvPr id="81" name="Rectangle 80">
            <a:extLst>
              <a:ext uri="{FF2B5EF4-FFF2-40B4-BE49-F238E27FC236}">
                <a16:creationId xmlns:a16="http://schemas.microsoft.com/office/drawing/2014/main" id="{26D1CA51-7AD6-4234-9E62-8EBC081994D2}"/>
              </a:ext>
            </a:extLst>
          </p:cNvPr>
          <p:cNvSpPr/>
          <p:nvPr/>
        </p:nvSpPr>
        <p:spPr>
          <a:xfrm>
            <a:off x="7298982" y="3507682"/>
            <a:ext cx="170057" cy="944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2" name="Rectangle 81">
            <a:extLst>
              <a:ext uri="{FF2B5EF4-FFF2-40B4-BE49-F238E27FC236}">
                <a16:creationId xmlns:a16="http://schemas.microsoft.com/office/drawing/2014/main" id="{74AE3143-B9F0-42DF-B142-A018D6469C4C}"/>
              </a:ext>
            </a:extLst>
          </p:cNvPr>
          <p:cNvSpPr/>
          <p:nvPr/>
        </p:nvSpPr>
        <p:spPr>
          <a:xfrm>
            <a:off x="7505174" y="3502959"/>
            <a:ext cx="170057" cy="1039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Rectangle 82">
            <a:extLst>
              <a:ext uri="{FF2B5EF4-FFF2-40B4-BE49-F238E27FC236}">
                <a16:creationId xmlns:a16="http://schemas.microsoft.com/office/drawing/2014/main" id="{2E30D171-5D6D-4270-8CBA-1C51A4D39D73}"/>
              </a:ext>
            </a:extLst>
          </p:cNvPr>
          <p:cNvSpPr/>
          <p:nvPr/>
        </p:nvSpPr>
        <p:spPr>
          <a:xfrm>
            <a:off x="7718090" y="3502959"/>
            <a:ext cx="170057" cy="1039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 name="Rectangle 83">
            <a:extLst>
              <a:ext uri="{FF2B5EF4-FFF2-40B4-BE49-F238E27FC236}">
                <a16:creationId xmlns:a16="http://schemas.microsoft.com/office/drawing/2014/main" id="{B2E88248-560F-409B-BEA9-23D454E34E3C}"/>
              </a:ext>
            </a:extLst>
          </p:cNvPr>
          <p:cNvSpPr/>
          <p:nvPr/>
        </p:nvSpPr>
        <p:spPr>
          <a:xfrm>
            <a:off x="7964621" y="3502959"/>
            <a:ext cx="170057" cy="1039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5" name="Rectangle 84">
            <a:extLst>
              <a:ext uri="{FF2B5EF4-FFF2-40B4-BE49-F238E27FC236}">
                <a16:creationId xmlns:a16="http://schemas.microsoft.com/office/drawing/2014/main" id="{9F51EC68-A931-4F96-8C0B-87F33616C875}"/>
              </a:ext>
            </a:extLst>
          </p:cNvPr>
          <p:cNvSpPr/>
          <p:nvPr/>
        </p:nvSpPr>
        <p:spPr>
          <a:xfrm>
            <a:off x="7086066" y="2988499"/>
            <a:ext cx="170057" cy="1220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86" name="Rectangle 85">
            <a:extLst>
              <a:ext uri="{FF2B5EF4-FFF2-40B4-BE49-F238E27FC236}">
                <a16:creationId xmlns:a16="http://schemas.microsoft.com/office/drawing/2014/main" id="{5826B552-6D97-43B3-95E0-CCC12BAE2023}"/>
              </a:ext>
            </a:extLst>
          </p:cNvPr>
          <p:cNvSpPr/>
          <p:nvPr/>
        </p:nvSpPr>
        <p:spPr>
          <a:xfrm>
            <a:off x="7086065" y="3189090"/>
            <a:ext cx="170057" cy="1220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panose="020F0502020204030204"/>
                <a:ea typeface="+mn-ea"/>
                <a:cs typeface="+mn-cs"/>
              </a:rPr>
              <a:t>2</a:t>
            </a:r>
          </a:p>
        </p:txBody>
      </p:sp>
      <p:sp>
        <p:nvSpPr>
          <p:cNvPr id="87" name="Rectangle 86">
            <a:extLst>
              <a:ext uri="{FF2B5EF4-FFF2-40B4-BE49-F238E27FC236}">
                <a16:creationId xmlns:a16="http://schemas.microsoft.com/office/drawing/2014/main" id="{0F59C0C3-BAF1-4BBA-9EF8-79D922312D57}"/>
              </a:ext>
            </a:extLst>
          </p:cNvPr>
          <p:cNvSpPr/>
          <p:nvPr/>
        </p:nvSpPr>
        <p:spPr>
          <a:xfrm>
            <a:off x="7070381" y="3688625"/>
            <a:ext cx="368249" cy="911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8" name="Rectangle 87">
            <a:extLst>
              <a:ext uri="{FF2B5EF4-FFF2-40B4-BE49-F238E27FC236}">
                <a16:creationId xmlns:a16="http://schemas.microsoft.com/office/drawing/2014/main" id="{0D004E1D-1732-4A9B-AE4C-484B3747A1AA}"/>
              </a:ext>
            </a:extLst>
          </p:cNvPr>
          <p:cNvSpPr/>
          <p:nvPr/>
        </p:nvSpPr>
        <p:spPr>
          <a:xfrm>
            <a:off x="7437937" y="3686379"/>
            <a:ext cx="368249" cy="911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9" name="Rectangle 88">
            <a:extLst>
              <a:ext uri="{FF2B5EF4-FFF2-40B4-BE49-F238E27FC236}">
                <a16:creationId xmlns:a16="http://schemas.microsoft.com/office/drawing/2014/main" id="{AE52184F-4466-44E1-96D4-BDA0AC23615F}"/>
              </a:ext>
            </a:extLst>
          </p:cNvPr>
          <p:cNvSpPr/>
          <p:nvPr/>
        </p:nvSpPr>
        <p:spPr>
          <a:xfrm>
            <a:off x="7792049" y="3684130"/>
            <a:ext cx="368249" cy="911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0" name="TextBox 89">
            <a:extLst>
              <a:ext uri="{FF2B5EF4-FFF2-40B4-BE49-F238E27FC236}">
                <a16:creationId xmlns:a16="http://schemas.microsoft.com/office/drawing/2014/main" id="{0B43AA8D-3B30-466C-B8C4-6ACECD1561A9}"/>
              </a:ext>
            </a:extLst>
          </p:cNvPr>
          <p:cNvSpPr txBox="1"/>
          <p:nvPr/>
        </p:nvSpPr>
        <p:spPr>
          <a:xfrm>
            <a:off x="2356275" y="1332939"/>
            <a:ext cx="3570221" cy="369332"/>
          </a:xfrm>
          <a:prstGeom prst="rect">
            <a:avLst/>
          </a:prstGeom>
          <a:noFill/>
          <a:ln>
            <a:solidFill>
              <a:schemeClr val="accent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ED7D31"/>
                </a:solidFill>
                <a:effectLst/>
                <a:uLnTx/>
                <a:uFillTx/>
                <a:latin typeface="Calibri" panose="020F0502020204030204"/>
                <a:ea typeface="+mn-ea"/>
                <a:cs typeface="+mn-cs"/>
              </a:rPr>
              <a:t>Today</a:t>
            </a:r>
          </a:p>
        </p:txBody>
      </p:sp>
      <p:sp>
        <p:nvSpPr>
          <p:cNvPr id="91" name="TextBox 90">
            <a:extLst>
              <a:ext uri="{FF2B5EF4-FFF2-40B4-BE49-F238E27FC236}">
                <a16:creationId xmlns:a16="http://schemas.microsoft.com/office/drawing/2014/main" id="{9FC57851-82C6-4AC7-86BE-3300CDFEC873}"/>
              </a:ext>
            </a:extLst>
          </p:cNvPr>
          <p:cNvSpPr txBox="1"/>
          <p:nvPr/>
        </p:nvSpPr>
        <p:spPr>
          <a:xfrm>
            <a:off x="7030117" y="1332939"/>
            <a:ext cx="1177319" cy="369332"/>
          </a:xfrm>
          <a:prstGeom prst="rect">
            <a:avLst/>
          </a:prstGeom>
          <a:noFill/>
          <a:ln>
            <a:solidFill>
              <a:schemeClr val="accent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ED7D31"/>
                </a:solidFill>
                <a:effectLst/>
                <a:uLnTx/>
                <a:uFillTx/>
                <a:latin typeface="Calibri" panose="020F0502020204030204"/>
                <a:ea typeface="+mn-ea"/>
                <a:cs typeface="+mn-cs"/>
              </a:rPr>
              <a:t>2024</a:t>
            </a:r>
          </a:p>
        </p:txBody>
      </p:sp>
      <p:sp>
        <p:nvSpPr>
          <p:cNvPr id="92" name="Arrow: Right 91">
            <a:extLst>
              <a:ext uri="{FF2B5EF4-FFF2-40B4-BE49-F238E27FC236}">
                <a16:creationId xmlns:a16="http://schemas.microsoft.com/office/drawing/2014/main" id="{F6CAA360-AB7C-4F45-A495-9B523493F468}"/>
              </a:ext>
            </a:extLst>
          </p:cNvPr>
          <p:cNvSpPr/>
          <p:nvPr/>
        </p:nvSpPr>
        <p:spPr>
          <a:xfrm>
            <a:off x="6128557" y="1384046"/>
            <a:ext cx="720783" cy="26711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0" name="Straight Connector 9">
            <a:extLst>
              <a:ext uri="{FF2B5EF4-FFF2-40B4-BE49-F238E27FC236}">
                <a16:creationId xmlns:a16="http://schemas.microsoft.com/office/drawing/2014/main" id="{F0E0D724-76B5-4484-9C25-27B689032DD5}"/>
              </a:ext>
            </a:extLst>
          </p:cNvPr>
          <p:cNvCxnSpPr/>
          <p:nvPr/>
        </p:nvCxnSpPr>
        <p:spPr>
          <a:xfrm>
            <a:off x="10727780" y="1599752"/>
            <a:ext cx="0" cy="4108318"/>
          </a:xfrm>
          <a:prstGeom prst="line">
            <a:avLst/>
          </a:prstGeom>
          <a:ln w="38100">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0874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53A33355-9B4D-4F5A-A0F7-AB5C984E389D}"/>
              </a:ext>
            </a:extLst>
          </p:cNvPr>
          <p:cNvSpPr>
            <a:spLocks noGrp="1"/>
          </p:cNvSpPr>
          <p:nvPr>
            <p:ph type="title"/>
          </p:nvPr>
        </p:nvSpPr>
        <p:spPr/>
        <p:txBody>
          <a:bodyPr>
            <a:normAutofit/>
          </a:bodyPr>
          <a:lstStyle/>
          <a:p>
            <a:r>
              <a:rPr lang="en-GB" dirty="0"/>
              <a:t>Objectives</a:t>
            </a:r>
          </a:p>
        </p:txBody>
      </p:sp>
      <p:sp>
        <p:nvSpPr>
          <p:cNvPr id="4" name="Espace réservé de la date 3">
            <a:extLst>
              <a:ext uri="{FF2B5EF4-FFF2-40B4-BE49-F238E27FC236}">
                <a16:creationId xmlns:a16="http://schemas.microsoft.com/office/drawing/2014/main" id="{59C1A75B-5CE6-4DC2-9261-811AD82F2B7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rPr>
              <a:t>XX/XX/XXXX</a:t>
            </a:r>
            <a:endParaRPr kumimoji="0" lang="en-GB" sz="8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sp>
        <p:nvSpPr>
          <p:cNvPr id="5" name="Espace réservé du pied de page 4">
            <a:extLst>
              <a:ext uri="{FF2B5EF4-FFF2-40B4-BE49-F238E27FC236}">
                <a16:creationId xmlns:a16="http://schemas.microsoft.com/office/drawing/2014/main" id="{3C5D7675-DDF8-498D-BF87-CA6096EC713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rPr>
              <a:t>CEN-CENELEC Project 2 SMART Standards</a:t>
            </a:r>
            <a:endParaRPr kumimoji="0" lang="en-GB" sz="8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sp>
        <p:nvSpPr>
          <p:cNvPr id="6" name="Espace réservé du numéro de diapositive 5">
            <a:extLst>
              <a:ext uri="{FF2B5EF4-FFF2-40B4-BE49-F238E27FC236}">
                <a16:creationId xmlns:a16="http://schemas.microsoft.com/office/drawing/2014/main" id="{FC035C1C-568C-4D83-B54E-ED9BF57A433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0195ED-8849-425B-853E-36B7CC572174}" type="slidenum">
              <a:rPr kumimoji="0" lang="en-GB" sz="8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Verdana" panose="020B060403050404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sp>
        <p:nvSpPr>
          <p:cNvPr id="9" name="Inhaltsplatzhalter 1">
            <a:extLst>
              <a:ext uri="{FF2B5EF4-FFF2-40B4-BE49-F238E27FC236}">
                <a16:creationId xmlns:a16="http://schemas.microsoft.com/office/drawing/2014/main" id="{00680334-884C-4ACC-8C87-3461889082A1}"/>
              </a:ext>
            </a:extLst>
          </p:cNvPr>
          <p:cNvSpPr>
            <a:spLocks noGrp="1"/>
          </p:cNvSpPr>
          <p:nvPr>
            <p:ph idx="1"/>
          </p:nvPr>
        </p:nvSpPr>
        <p:spPr>
          <a:xfrm>
            <a:off x="233083" y="1243955"/>
            <a:ext cx="11607550" cy="4933008"/>
          </a:xfrm>
        </p:spPr>
        <p:txBody>
          <a:bodyPr/>
          <a:lstStyle/>
          <a:p>
            <a:pPr marL="0" indent="0">
              <a:buNone/>
            </a:pPr>
            <a:r>
              <a:rPr lang="en-GB" sz="2400" b="1" dirty="0">
                <a:effectLst/>
              </a:rPr>
              <a:t>Structuring and Enriching Standards Content towards Level 3</a:t>
            </a:r>
          </a:p>
          <a:p>
            <a:pPr marL="0" indent="0">
              <a:buNone/>
            </a:pPr>
            <a:endParaRPr lang="en-US" sz="1800" b="0" dirty="0">
              <a:solidFill>
                <a:srgbClr val="004377"/>
              </a:solidFill>
            </a:endParaRPr>
          </a:p>
          <a:p>
            <a:pPr marL="0" indent="0">
              <a:buNone/>
            </a:pPr>
            <a:r>
              <a:rPr lang="en-US" sz="2000" b="0" dirty="0">
                <a:solidFill>
                  <a:srgbClr val="004377"/>
                </a:solidFill>
              </a:rPr>
              <a:t>“[…] CEN-CENELEC will provide Level 3 standards (“Machine Readable Content”, as defined by the SMART Utility Model of IEC SG12 and adopted by CEN-CENELEC and ISO), while ensuring that lower utility levels can also be provided from the same source content. </a:t>
            </a:r>
            <a:r>
              <a:rPr lang="en-US" sz="2000" b="1" dirty="0">
                <a:solidFill>
                  <a:srgbClr val="004377"/>
                </a:solidFill>
              </a:rPr>
              <a:t>Simply put, this involves breaking up sentences and other content into their constituent pieces and tagging them with what type of information they contain.</a:t>
            </a:r>
            <a:r>
              <a:rPr lang="en-US" sz="2000" b="0" dirty="0">
                <a:solidFill>
                  <a:srgbClr val="004377"/>
                </a:solidFill>
              </a:rPr>
              <a:t>”</a:t>
            </a:r>
          </a:p>
          <a:p>
            <a:pPr marL="0" indent="0" algn="r">
              <a:buNone/>
            </a:pPr>
            <a:r>
              <a:rPr lang="en-GB" sz="1200" dirty="0"/>
              <a:t>(Definition from SMART standards project charter 2021, shortened)</a:t>
            </a:r>
          </a:p>
          <a:p>
            <a:pPr marL="0" indent="0">
              <a:buNone/>
            </a:pPr>
            <a:endParaRPr lang="de-DE" sz="1400" dirty="0"/>
          </a:p>
          <a:p>
            <a:pPr marL="0" indent="0">
              <a:buNone/>
            </a:pPr>
            <a:endParaRPr lang="de-DE" sz="1400" dirty="0"/>
          </a:p>
        </p:txBody>
      </p:sp>
      <p:pic>
        <p:nvPicPr>
          <p:cNvPr id="13" name="Image 12">
            <a:extLst>
              <a:ext uri="{FF2B5EF4-FFF2-40B4-BE49-F238E27FC236}">
                <a16:creationId xmlns:a16="http://schemas.microsoft.com/office/drawing/2014/main" id="{979C39E8-D965-48BE-9E52-BF3CD5E6A720}"/>
              </a:ext>
            </a:extLst>
          </p:cNvPr>
          <p:cNvPicPr>
            <a:picLocks noChangeAspect="1"/>
          </p:cNvPicPr>
          <p:nvPr/>
        </p:nvPicPr>
        <p:blipFill>
          <a:blip r:embed="rId2"/>
          <a:stretch>
            <a:fillRect/>
          </a:stretch>
        </p:blipFill>
        <p:spPr>
          <a:xfrm>
            <a:off x="955270" y="4243388"/>
            <a:ext cx="10163175" cy="1933575"/>
          </a:xfrm>
          <a:prstGeom prst="rect">
            <a:avLst/>
          </a:prstGeom>
        </p:spPr>
      </p:pic>
      <p:sp>
        <p:nvSpPr>
          <p:cNvPr id="12" name="Rectangle 11">
            <a:extLst>
              <a:ext uri="{FF2B5EF4-FFF2-40B4-BE49-F238E27FC236}">
                <a16:creationId xmlns:a16="http://schemas.microsoft.com/office/drawing/2014/main" id="{07CB5B7B-1564-4E6E-AED2-19236EC206F1}"/>
              </a:ext>
            </a:extLst>
          </p:cNvPr>
          <p:cNvSpPr/>
          <p:nvPr/>
        </p:nvSpPr>
        <p:spPr>
          <a:xfrm>
            <a:off x="7433186" y="4168877"/>
            <a:ext cx="1916889" cy="209777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431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28973F79-94D9-4EF5-A7A1-6B9AC1AE394F}"/>
              </a:ext>
            </a:extLst>
          </p:cNvPr>
          <p:cNvSpPr>
            <a:spLocks noGrp="1"/>
          </p:cNvSpPr>
          <p:nvPr>
            <p:ph type="title"/>
          </p:nvPr>
        </p:nvSpPr>
        <p:spPr>
          <a:xfrm>
            <a:off x="213757" y="215154"/>
            <a:ext cx="9309621" cy="767882"/>
          </a:xfrm>
        </p:spPr>
        <p:txBody>
          <a:bodyPr>
            <a:normAutofit/>
          </a:bodyPr>
          <a:lstStyle/>
          <a:p>
            <a:r>
              <a:rPr lang="de-DE" dirty="0"/>
              <a:t>Level 3 Features</a:t>
            </a:r>
            <a:endParaRPr lang="de-DE" b="1" dirty="0"/>
          </a:p>
        </p:txBody>
      </p:sp>
      <p:sp>
        <p:nvSpPr>
          <p:cNvPr id="4" name="Datumsplatzhalter 3">
            <a:extLst>
              <a:ext uri="{FF2B5EF4-FFF2-40B4-BE49-F238E27FC236}">
                <a16:creationId xmlns:a16="http://schemas.microsoft.com/office/drawing/2014/main" id="{1D624AD7-9B13-47DA-A4A9-88FE6BC3177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rPr>
              <a:t>XX/XX/XXXX</a:t>
            </a:r>
            <a:endParaRPr kumimoji="0" lang="en-GB" sz="8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sp>
        <p:nvSpPr>
          <p:cNvPr id="5" name="Fußzeilenplatzhalter 4">
            <a:extLst>
              <a:ext uri="{FF2B5EF4-FFF2-40B4-BE49-F238E27FC236}">
                <a16:creationId xmlns:a16="http://schemas.microsoft.com/office/drawing/2014/main" id="{664C63A0-D589-4DBC-8DF9-6D7E86A9E23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rPr>
              <a:t>CEN-CENELEC Project 2 SMART Standards</a:t>
            </a:r>
            <a:endParaRPr kumimoji="0" lang="en-GB" sz="8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sp>
        <p:nvSpPr>
          <p:cNvPr id="6" name="Foliennummernplatzhalter 5">
            <a:extLst>
              <a:ext uri="{FF2B5EF4-FFF2-40B4-BE49-F238E27FC236}">
                <a16:creationId xmlns:a16="http://schemas.microsoft.com/office/drawing/2014/main" id="{91C3B66A-1F38-480A-81AF-F7565CFCB32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0195ED-8849-425B-853E-36B7CC572174}" type="slidenum">
              <a:rPr kumimoji="0" lang="en-GB" sz="8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Verdana" panose="020B060403050404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800" b="0" i="0" u="none" strike="noStrike" kern="1200" cap="none" spc="0" normalizeH="0" baseline="0" noProof="0">
              <a:ln>
                <a:noFill/>
              </a:ln>
              <a:solidFill>
                <a:prstClr val="black">
                  <a:tint val="75000"/>
                </a:prstClr>
              </a:solidFill>
              <a:effectLst/>
              <a:uLnTx/>
              <a:uFillTx/>
              <a:latin typeface="Verdana" panose="020B0604030504040204" pitchFamily="34" charset="0"/>
              <a:ea typeface="Verdana" panose="020B0604030504040204" pitchFamily="34" charset="0"/>
            </a:endParaRPr>
          </a:p>
        </p:txBody>
      </p:sp>
      <p:grpSp>
        <p:nvGrpSpPr>
          <p:cNvPr id="7" name="Groupe 6">
            <a:extLst>
              <a:ext uri="{FF2B5EF4-FFF2-40B4-BE49-F238E27FC236}">
                <a16:creationId xmlns:a16="http://schemas.microsoft.com/office/drawing/2014/main" id="{8E4956AF-43C3-4C63-B7EE-071AB6821146}"/>
              </a:ext>
            </a:extLst>
          </p:cNvPr>
          <p:cNvGrpSpPr/>
          <p:nvPr/>
        </p:nvGrpSpPr>
        <p:grpSpPr>
          <a:xfrm>
            <a:off x="351368" y="1532712"/>
            <a:ext cx="2622838" cy="2307767"/>
            <a:chOff x="351368" y="1243955"/>
            <a:chExt cx="2313554" cy="1969914"/>
          </a:xfrm>
        </p:grpSpPr>
        <p:sp>
          <p:nvSpPr>
            <p:cNvPr id="8" name="Rectangle 38">
              <a:extLst>
                <a:ext uri="{FF2B5EF4-FFF2-40B4-BE49-F238E27FC236}">
                  <a16:creationId xmlns:a16="http://schemas.microsoft.com/office/drawing/2014/main" id="{EFADA439-AFC5-4A83-9CF2-8FD814539238}"/>
                </a:ext>
              </a:extLst>
            </p:cNvPr>
            <p:cNvSpPr/>
            <p:nvPr/>
          </p:nvSpPr>
          <p:spPr>
            <a:xfrm>
              <a:off x="351368" y="2073364"/>
              <a:ext cx="2313553" cy="130431"/>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3600" b="0" i="0" u="none" strike="noStrike" kern="1200" cap="none" spc="0" normalizeH="0" baseline="0" noProof="0">
                <a:ln>
                  <a:noFill/>
                </a:ln>
                <a:solidFill>
                  <a:prstClr val="black"/>
                </a:solidFill>
                <a:effectLst/>
                <a:uLnTx/>
                <a:uFillTx/>
                <a:latin typeface="Calibri" panose="020F0502020204030204"/>
                <a:ea typeface="맑은 고딕" panose="020B0503020000020004" pitchFamily="34" charset="-127"/>
                <a:cs typeface="+mn-cs"/>
              </a:endParaRPr>
            </a:p>
          </p:txBody>
        </p:sp>
        <p:sp>
          <p:nvSpPr>
            <p:cNvPr id="9" name="Oval 43">
              <a:extLst>
                <a:ext uri="{FF2B5EF4-FFF2-40B4-BE49-F238E27FC236}">
                  <a16:creationId xmlns:a16="http://schemas.microsoft.com/office/drawing/2014/main" id="{3C31F265-7589-45D4-9FA1-AF320525A208}"/>
                </a:ext>
              </a:extLst>
            </p:cNvPr>
            <p:cNvSpPr/>
            <p:nvPr/>
          </p:nvSpPr>
          <p:spPr>
            <a:xfrm>
              <a:off x="501211" y="1243955"/>
              <a:ext cx="700671" cy="694175"/>
            </a:xfrm>
            <a:prstGeom prst="ellipse">
              <a:avLst/>
            </a:prstGeom>
            <a:noFill/>
            <a:ln w="635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3600" b="0"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34" charset="-127"/>
                <a:cs typeface="+mn-cs"/>
              </a:endParaRPr>
            </a:p>
          </p:txBody>
        </p:sp>
        <p:sp>
          <p:nvSpPr>
            <p:cNvPr id="10" name="TextBox 42">
              <a:extLst>
                <a:ext uri="{FF2B5EF4-FFF2-40B4-BE49-F238E27FC236}">
                  <a16:creationId xmlns:a16="http://schemas.microsoft.com/office/drawing/2014/main" id="{ED7BD783-6452-4BBE-A92E-2846050AF5A4}"/>
                </a:ext>
              </a:extLst>
            </p:cNvPr>
            <p:cNvSpPr txBox="1"/>
            <p:nvPr/>
          </p:nvSpPr>
          <p:spPr>
            <a:xfrm>
              <a:off x="1353141" y="1330856"/>
              <a:ext cx="1311781" cy="37830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2400" b="1"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34" charset="-127"/>
                  <a:cs typeface="Arial" pitchFamily="34" charset="0"/>
                </a:rPr>
                <a:t>Level 3</a:t>
              </a:r>
              <a:endParaRPr kumimoji="0" lang="ko-KR" altLang="en-US" sz="2400" b="1" i="0" u="none" strike="noStrike" kern="1200" cap="none" spc="0" normalizeH="0" baseline="0" noProof="0" dirty="0">
                <a:ln>
                  <a:noFill/>
                </a:ln>
                <a:solidFill>
                  <a:prstClr val="black"/>
                </a:solidFill>
                <a:effectLst/>
                <a:uLnTx/>
                <a:uFillTx/>
                <a:latin typeface="Calibri" panose="020F0502020204030204"/>
                <a:ea typeface="맑은 고딕" panose="020B0503020000020004" pitchFamily="34" charset="-127"/>
                <a:cs typeface="Arial" pitchFamily="34" charset="0"/>
              </a:endParaRPr>
            </a:p>
          </p:txBody>
        </p:sp>
        <p:pic>
          <p:nvPicPr>
            <p:cNvPr id="11" name="Grafik 9" descr="Network diagram">
              <a:extLst>
                <a:ext uri="{FF2B5EF4-FFF2-40B4-BE49-F238E27FC236}">
                  <a16:creationId xmlns:a16="http://schemas.microsoft.com/office/drawing/2014/main" id="{56BF49BC-F916-4DC8-AECE-DBC7CDCA7C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602123" y="1405259"/>
              <a:ext cx="400681" cy="400681"/>
            </a:xfrm>
            <a:prstGeom prst="rect">
              <a:avLst/>
            </a:prstGeom>
          </p:spPr>
        </p:pic>
        <p:sp>
          <p:nvSpPr>
            <p:cNvPr id="12" name="Rectangle 11">
              <a:extLst>
                <a:ext uri="{FF2B5EF4-FFF2-40B4-BE49-F238E27FC236}">
                  <a16:creationId xmlns:a16="http://schemas.microsoft.com/office/drawing/2014/main" id="{C8CE121D-77B4-4AF8-B2F1-A05935C2629B}"/>
                </a:ext>
              </a:extLst>
            </p:cNvPr>
            <p:cNvSpPr/>
            <p:nvPr/>
          </p:nvSpPr>
          <p:spPr>
            <a:xfrm>
              <a:off x="404503" y="2299469"/>
              <a:ext cx="1458494" cy="91440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Sentence (provision) - centric</a:t>
              </a:r>
            </a:p>
          </p:txBody>
        </p:sp>
      </p:grpSp>
      <p:sp>
        <p:nvSpPr>
          <p:cNvPr id="15" name="Inhaltsplatzhalter 1">
            <a:extLst>
              <a:ext uri="{FF2B5EF4-FFF2-40B4-BE49-F238E27FC236}">
                <a16:creationId xmlns:a16="http://schemas.microsoft.com/office/drawing/2014/main" id="{3C80066A-D44C-44AE-A806-8F33A250D631}"/>
              </a:ext>
            </a:extLst>
          </p:cNvPr>
          <p:cNvSpPr txBox="1">
            <a:spLocks/>
          </p:cNvSpPr>
          <p:nvPr/>
        </p:nvSpPr>
        <p:spPr>
          <a:xfrm>
            <a:off x="3365384" y="1349832"/>
            <a:ext cx="8415010" cy="2712338"/>
          </a:xfrm>
          <a:prstGeom prst="rect">
            <a:avLst/>
          </a:prstGeom>
        </p:spPr>
        <p:txBody>
          <a:bodyPr vert="horz" lIns="91440" tIns="45720" rIns="91440" bIns="45720" rtlCol="0">
            <a:noAutofit/>
          </a:bodyPr>
          <a:lstStyle>
            <a:lvl1pPr marL="446088" indent="-446088" algn="l" defTabSz="914400" rtl="0" eaLnBrk="1" latinLnBrk="0" hangingPunct="1">
              <a:lnSpc>
                <a:spcPct val="90000"/>
              </a:lnSpc>
              <a:spcBef>
                <a:spcPts val="1000"/>
              </a:spcBef>
              <a:buSzPct val="80000"/>
              <a:buFont typeface="Wingdings 3" panose="05040102010807070707" pitchFamily="18" charset="2"/>
              <a:buChar char="u"/>
              <a:defRPr sz="2800" kern="1200">
                <a:solidFill>
                  <a:srgbClr val="004377"/>
                </a:solidFill>
                <a:latin typeface="Verdana" panose="020B0604030504040204" pitchFamily="34" charset="0"/>
                <a:ea typeface="Verdana" panose="020B0604030504040204" pitchFamily="34" charset="0"/>
                <a:cs typeface="Verdana" panose="020B0604030504040204" pitchFamily="34" charset="0"/>
              </a:defRPr>
            </a:lvl1pPr>
            <a:lvl2pPr marL="895350" indent="-438150" algn="l" defTabSz="914400" rtl="0" eaLnBrk="1" latinLnBrk="0" hangingPunct="1">
              <a:lnSpc>
                <a:spcPct val="90000"/>
              </a:lnSpc>
              <a:spcBef>
                <a:spcPts val="500"/>
              </a:spcBef>
              <a:buSzPct val="80000"/>
              <a:buFont typeface="Wingdings 3" panose="05040102010807070707" pitchFamily="18" charset="2"/>
              <a:buChar char="u"/>
              <a:defRPr sz="2400" kern="1200">
                <a:solidFill>
                  <a:srgbClr val="004377"/>
                </a:solidFill>
                <a:latin typeface="Verdana" panose="020B0604030504040204" pitchFamily="34" charset="0"/>
                <a:ea typeface="Verdana" panose="020B0604030504040204" pitchFamily="34" charset="0"/>
                <a:cs typeface="Verdana" panose="020B0604030504040204" pitchFamily="34" charset="0"/>
              </a:defRPr>
            </a:lvl2pPr>
            <a:lvl3pPr marL="1257300" indent="-342900" algn="l" defTabSz="914400" rtl="0" eaLnBrk="1" latinLnBrk="0" hangingPunct="1">
              <a:lnSpc>
                <a:spcPct val="90000"/>
              </a:lnSpc>
              <a:spcBef>
                <a:spcPts val="500"/>
              </a:spcBef>
              <a:buSzPct val="80000"/>
              <a:buFont typeface="Wingdings 3" panose="05040102010807070707" pitchFamily="18" charset="2"/>
              <a:buChar char="u"/>
              <a:defRPr sz="2000" kern="12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Wingdings 3" panose="05040102010807070707" pitchFamily="18" charset="2"/>
              <a:buChar char="u"/>
              <a:defRPr sz="1800" kern="120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Wingdings 3" panose="05040102010807070707" pitchFamily="18" charset="2"/>
              <a:buChar char="u"/>
              <a:defRPr sz="1800" kern="120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4012" marR="0" lvl="0" indent="-342900" algn="l" defTabSz="914400" rtl="0" eaLnBrk="1" fontAlgn="auto" latinLnBrk="0" hangingPunct="1">
              <a:lnSpc>
                <a:spcPct val="107000"/>
              </a:lnSpc>
              <a:spcBef>
                <a:spcPts val="1000"/>
              </a:spcBef>
              <a:spcAft>
                <a:spcPts val="0"/>
              </a:spcAft>
              <a:buClrTx/>
              <a:buSzPct val="80000"/>
              <a:buFont typeface="Wingdings 3" panose="05040102010807070707" pitchFamily="18" charset="2"/>
              <a:buChar char="u"/>
              <a:tabLst/>
              <a:defRPr/>
            </a:pPr>
            <a:r>
              <a:rPr kumimoji="0" lang="en-GB" sz="2400" b="0" i="0" u="none" strike="noStrike" kern="1200" cap="none" spc="0" normalizeH="0" baseline="0" noProof="0" dirty="0">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Level 3 content is the </a:t>
            </a:r>
            <a:r>
              <a:rPr kumimoji="0" lang="en-GB" sz="2400" b="1" i="0" u="none" strike="noStrike" kern="1200" cap="none" spc="0" normalizeH="0" baseline="0" noProof="0" dirty="0">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NISO STS XML </a:t>
            </a:r>
            <a:r>
              <a:rPr kumimoji="0" lang="en-GB" sz="2400" b="0" i="0" u="none" strike="noStrike" kern="1200" cap="none" spc="0" normalizeH="0" baseline="0" noProof="0" dirty="0">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content in Level 2. </a:t>
            </a:r>
          </a:p>
          <a:p>
            <a:pPr marL="354012" marR="0" lvl="0" indent="-342900" algn="l" defTabSz="914400" rtl="0" eaLnBrk="1" fontAlgn="auto" latinLnBrk="0" hangingPunct="1">
              <a:lnSpc>
                <a:spcPct val="107000"/>
              </a:lnSpc>
              <a:spcBef>
                <a:spcPts val="1000"/>
              </a:spcBef>
              <a:spcAft>
                <a:spcPts val="0"/>
              </a:spcAft>
              <a:buClrTx/>
              <a:buSzPct val="80000"/>
              <a:buFont typeface="Wingdings 3" panose="05040102010807070707" pitchFamily="18" charset="2"/>
              <a:buChar char="u"/>
              <a:tabLst/>
              <a:defRPr/>
            </a:pPr>
            <a:r>
              <a:rPr kumimoji="0" lang="en-GB" sz="2400" b="0" i="0" u="none" strike="noStrike" kern="1200" cap="none" spc="0" normalizeH="0" baseline="0" noProof="0" dirty="0">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Level 3 content is </a:t>
            </a:r>
            <a:r>
              <a:rPr kumimoji="0" lang="en-GB" sz="2400" b="1" i="0" u="none" strike="noStrike" kern="1200" cap="none" spc="0" normalizeH="0" baseline="0" noProof="0" dirty="0">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extended and enriched </a:t>
            </a:r>
            <a:r>
              <a:rPr kumimoji="0" lang="en-GB" sz="2400" b="0" i="0" u="none" strike="noStrike" kern="1200" cap="none" spc="0" normalizeH="0" baseline="0" noProof="0" dirty="0">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Level 2 content. </a:t>
            </a:r>
          </a:p>
          <a:p>
            <a:pPr marL="354012" marR="0" lvl="0" indent="-342900" algn="l" defTabSz="914400" rtl="0" eaLnBrk="1" fontAlgn="auto" latinLnBrk="0" hangingPunct="1">
              <a:lnSpc>
                <a:spcPct val="107000"/>
              </a:lnSpc>
              <a:spcBef>
                <a:spcPts val="1000"/>
              </a:spcBef>
              <a:spcAft>
                <a:spcPts val="0"/>
              </a:spcAft>
              <a:buClrTx/>
              <a:buSzPct val="80000"/>
              <a:buFont typeface="Wingdings 3" panose="05040102010807070707" pitchFamily="18" charset="2"/>
              <a:buChar char="u"/>
              <a:tabLst/>
              <a:defRPr/>
            </a:pPr>
            <a:r>
              <a:rPr kumimoji="0" lang="en-GB" sz="2400" b="0" i="0" u="none" strike="noStrike" kern="1200" cap="none" spc="0" normalizeH="0" baseline="0" noProof="0" dirty="0">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Level 3 is embedding </a:t>
            </a:r>
            <a:r>
              <a:rPr kumimoji="0" lang="en-GB" sz="2400" b="1" i="0" u="none" strike="noStrike" kern="1200" cap="none" spc="0" normalizeH="0" baseline="0" noProof="0" dirty="0">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granular information units </a:t>
            </a:r>
          </a:p>
          <a:p>
            <a:pPr marL="354012" marR="0" lvl="0" indent="-342900" algn="l" defTabSz="914400" rtl="0" eaLnBrk="1" fontAlgn="auto" latinLnBrk="0" hangingPunct="1">
              <a:lnSpc>
                <a:spcPct val="107000"/>
              </a:lnSpc>
              <a:spcBef>
                <a:spcPts val="1000"/>
              </a:spcBef>
              <a:spcAft>
                <a:spcPts val="0"/>
              </a:spcAft>
              <a:buClrTx/>
              <a:buSzPct val="80000"/>
              <a:buFont typeface="Wingdings 3" panose="05040102010807070707" pitchFamily="18" charset="2"/>
              <a:buChar char="u"/>
              <a:tabLst/>
              <a:defRPr/>
            </a:pPr>
            <a:r>
              <a:rPr kumimoji="0" lang="fr-FR" sz="2400" b="0" i="0" u="none" strike="noStrike" kern="1200" cap="none" spc="0" normalizeH="0" baseline="0" noProof="0" dirty="0" err="1">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Level</a:t>
            </a:r>
            <a:r>
              <a:rPr kumimoji="0" lang="fr-FR" sz="2400" b="0" i="0" u="none" strike="noStrike" kern="1200" cap="none" spc="0" normalizeH="0" baseline="0" noProof="0" dirty="0">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 3 </a:t>
            </a:r>
            <a:r>
              <a:rPr kumimoji="0" lang="fr-FR" sz="2400" b="0" i="0" u="none" strike="noStrike" kern="1200" cap="none" spc="0" normalizeH="0" baseline="0" noProof="0" dirty="0" err="1">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is</a:t>
            </a:r>
            <a:r>
              <a:rPr kumimoji="0" lang="fr-FR" sz="2400" b="0" i="0" u="none" strike="noStrike" kern="1200" cap="none" spc="0" normalizeH="0" baseline="0" noProof="0" dirty="0">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fr-FR" sz="2400" b="0" i="0" u="none" strike="noStrike" kern="1200" cap="none" spc="0" normalizeH="0" baseline="0" noProof="0" dirty="0" err="1">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supporting</a:t>
            </a:r>
            <a:r>
              <a:rPr kumimoji="0" lang="fr-FR" sz="2400" b="0" i="0" u="none" strike="noStrike" kern="1200" cap="none" spc="0" normalizeH="0" baseline="0" noProof="0" dirty="0">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 a first set of </a:t>
            </a:r>
            <a:r>
              <a:rPr kumimoji="0" lang="fr-FR" sz="2400" b="0" i="0" u="none" strike="noStrike" kern="1200" cap="none" spc="0" normalizeH="0" baseline="0" noProof="0" dirty="0" err="1">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functionalities</a:t>
            </a:r>
            <a:r>
              <a:rPr kumimoji="0" lang="fr-FR" sz="2400" b="0" i="0" u="none" strike="noStrike" kern="1200" cap="none" spc="0" normalizeH="0" baseline="0" noProof="0" dirty="0">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fr-FR" sz="2400" b="0" i="0" u="none" strike="noStrike" kern="1200" cap="none" spc="0" normalizeH="0" baseline="0" noProof="0" dirty="0" err="1">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expressed</a:t>
            </a:r>
            <a:r>
              <a:rPr kumimoji="0" lang="fr-FR" sz="2400" b="0" i="0" u="none" strike="noStrike" kern="1200" cap="none" spc="0" normalizeH="0" baseline="0" noProof="0" dirty="0">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 as </a:t>
            </a:r>
            <a:r>
              <a:rPr kumimoji="0" lang="fr-FR" sz="2400" b="0" i="0" u="none" strike="noStrike" kern="1200" cap="none" spc="0" normalizeH="0" baseline="0" noProof="0" dirty="0" err="1">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Generic</a:t>
            </a:r>
            <a:r>
              <a:rPr kumimoji="0" lang="fr-FR" sz="2400" b="0" i="0" u="none" strike="noStrike" kern="1200" cap="none" spc="0" normalizeH="0" baseline="0" noProof="0" dirty="0">
                <a:ln>
                  <a:noFill/>
                </a:ln>
                <a:solidFill>
                  <a:srgbClr val="004377"/>
                </a:solidFill>
                <a:effectLst/>
                <a:uLnTx/>
                <a:uFillTx/>
                <a:latin typeface="Arial" panose="020B0604020202020204" pitchFamily="34" charset="0"/>
                <a:ea typeface="Calibri" panose="020F0502020204030204" pitchFamily="34" charset="0"/>
                <a:cs typeface="Times New Roman" panose="02020603050405020304" pitchFamily="18" charset="0"/>
              </a:rPr>
              <a:t> User Stories – GUS)</a:t>
            </a:r>
            <a:endParaRPr kumimoji="0" lang="de-DE" sz="2400" b="0" i="0" u="none" strike="noStrike" kern="1200" cap="none" spc="0" normalizeH="0" baseline="0" noProof="0" dirty="0">
              <a:ln>
                <a:noFill/>
              </a:ln>
              <a:solidFill>
                <a:srgbClr val="004377"/>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446088" marR="0" lvl="0" indent="-446088" algn="l" defTabSz="914400" rtl="0" eaLnBrk="1" fontAlgn="auto" latinLnBrk="0" hangingPunct="1">
              <a:lnSpc>
                <a:spcPct val="90000"/>
              </a:lnSpc>
              <a:spcBef>
                <a:spcPts val="1000"/>
              </a:spcBef>
              <a:spcAft>
                <a:spcPts val="0"/>
              </a:spcAft>
              <a:buClrTx/>
              <a:buSzPct val="80000"/>
              <a:buFont typeface="Wingdings 3" panose="05040102010807070707" pitchFamily="18" charset="2"/>
              <a:buChar char="u"/>
              <a:tabLst/>
              <a:defRPr/>
            </a:pPr>
            <a:endParaRPr kumimoji="0" lang="de-DE" sz="28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endParaRPr>
          </a:p>
        </p:txBody>
      </p:sp>
      <p:sp>
        <p:nvSpPr>
          <p:cNvPr id="18" name="Inhaltsplatzhalter 1">
            <a:extLst>
              <a:ext uri="{FF2B5EF4-FFF2-40B4-BE49-F238E27FC236}">
                <a16:creationId xmlns:a16="http://schemas.microsoft.com/office/drawing/2014/main" id="{87A7D233-68F4-45A7-B651-FB8BCE58D592}"/>
              </a:ext>
            </a:extLst>
          </p:cNvPr>
          <p:cNvSpPr>
            <a:spLocks noGrp="1"/>
          </p:cNvSpPr>
          <p:nvPr>
            <p:ph idx="1"/>
          </p:nvPr>
        </p:nvSpPr>
        <p:spPr>
          <a:xfrm>
            <a:off x="3365384" y="4616233"/>
            <a:ext cx="8189098" cy="1951552"/>
          </a:xfrm>
        </p:spPr>
        <p:txBody>
          <a:bodyPr/>
          <a:lstStyle/>
          <a:p>
            <a:r>
              <a:rPr lang="en-US" sz="2400" dirty="0">
                <a:latin typeface="Arial" panose="020B0604020202020204" pitchFamily="34" charset="0"/>
                <a:cs typeface="Times New Roman" panose="02020603050405020304" pitchFamily="18" charset="0"/>
              </a:rPr>
              <a:t>Fragmentation of standards content below provision level</a:t>
            </a:r>
          </a:p>
          <a:p>
            <a:r>
              <a:rPr lang="en-US" sz="2400" dirty="0">
                <a:latin typeface="Arial" panose="020B0604020202020204" pitchFamily="34" charset="0"/>
                <a:cs typeface="Times New Roman" panose="02020603050405020304" pitchFamily="18" charset="0"/>
              </a:rPr>
              <a:t>Semantic enrichment (RDF, triple structuring, use of ontologies)</a:t>
            </a:r>
          </a:p>
          <a:p>
            <a:endParaRPr lang="en-US" sz="2400" dirty="0">
              <a:latin typeface="Arial" panose="020B0604020202020204" pitchFamily="34" charset="0"/>
              <a:cs typeface="Times New Roman" panose="02020603050405020304" pitchFamily="18" charset="0"/>
            </a:endParaRPr>
          </a:p>
          <a:p>
            <a:endParaRPr lang="de-DE" sz="1800" dirty="0"/>
          </a:p>
        </p:txBody>
      </p:sp>
      <p:sp>
        <p:nvSpPr>
          <p:cNvPr id="19" name="Titel 2">
            <a:extLst>
              <a:ext uri="{FF2B5EF4-FFF2-40B4-BE49-F238E27FC236}">
                <a16:creationId xmlns:a16="http://schemas.microsoft.com/office/drawing/2014/main" id="{06F3A7BF-139D-40FE-B647-9194F0B7E833}"/>
              </a:ext>
            </a:extLst>
          </p:cNvPr>
          <p:cNvSpPr txBox="1">
            <a:spLocks/>
          </p:cNvSpPr>
          <p:nvPr/>
        </p:nvSpPr>
        <p:spPr>
          <a:xfrm>
            <a:off x="263065" y="4704451"/>
            <a:ext cx="2816168" cy="1484588"/>
          </a:xfrm>
          <a:prstGeom prst="rect">
            <a:avLst/>
          </a:prstGeom>
        </p:spPr>
        <p:txBody>
          <a:bodyPr vert="horz" lIns="91440" tIns="45720" rIns="91440" bIns="45720" rtlCol="0" anchor="ctr">
            <a:normAutofit fontScale="55000" lnSpcReduction="20000"/>
          </a:bodyPr>
          <a:lstStyle>
            <a:lvl1pPr marL="0" indent="0" algn="l" defTabSz="914400" rtl="0" eaLnBrk="1" latinLnBrk="0" hangingPunct="1">
              <a:lnSpc>
                <a:spcPct val="90000"/>
              </a:lnSpc>
              <a:spcBef>
                <a:spcPct val="0"/>
              </a:spcBef>
              <a:buNone/>
              <a:defRPr sz="3600" kern="1200">
                <a:solidFill>
                  <a:srgbClr val="004377"/>
                </a:solidFill>
                <a:latin typeface="Verdana" panose="020B0604030504040204" pitchFamily="34" charset="0"/>
                <a:ea typeface="Verdana" panose="020B0604030504040204" pitchFamily="34" charset="0"/>
                <a:cs typeface="Verdana" panose="020B0604030504040204" pitchFamily="34" charset="0"/>
              </a:defRPr>
            </a:lvl1pPr>
          </a:lstStyle>
          <a:p>
            <a:pPr marL="0" marR="0" lvl="0" indent="0" algn="ctr" defTabSz="914400" rtl="0" eaLnBrk="1" fontAlgn="auto" latinLnBrk="0" hangingPunct="1">
              <a:lnSpc>
                <a:spcPct val="170000"/>
              </a:lnSpc>
              <a:spcBef>
                <a:spcPct val="0"/>
              </a:spcBef>
              <a:spcAft>
                <a:spcPts val="0"/>
              </a:spcAft>
              <a:buClrTx/>
              <a:buSzTx/>
              <a:buFontTx/>
              <a:buNone/>
              <a:tabLst/>
              <a:defRPr/>
            </a:pPr>
            <a:r>
              <a:rPr kumimoji="0" lang="de-DE" sz="3600" b="1"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rPr>
              <a:t>Not in </a:t>
            </a:r>
            <a:r>
              <a:rPr kumimoji="0" lang="de-DE" sz="3600" b="1" i="0" u="none" strike="noStrike" kern="1200" cap="none" spc="0" normalizeH="0" baseline="0" noProof="0" dirty="0" err="1">
                <a:ln>
                  <a:noFill/>
                </a:ln>
                <a:solidFill>
                  <a:srgbClr val="004377"/>
                </a:solidFill>
                <a:effectLst/>
                <a:uLnTx/>
                <a:uFillTx/>
                <a:latin typeface="Verdana" panose="020B0604030504040204" pitchFamily="34" charset="0"/>
                <a:ea typeface="Verdana" panose="020B0604030504040204" pitchFamily="34" charset="0"/>
              </a:rPr>
              <a:t>scope</a:t>
            </a:r>
            <a:r>
              <a:rPr kumimoji="0" lang="de-DE" sz="3600" b="1"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rPr>
              <a:t> </a:t>
            </a:r>
          </a:p>
          <a:p>
            <a:pPr marL="0" marR="0" lvl="0" indent="0" algn="ctr" defTabSz="914400" rtl="0" eaLnBrk="1" fontAlgn="auto" latinLnBrk="0" hangingPunct="1">
              <a:lnSpc>
                <a:spcPct val="170000"/>
              </a:lnSpc>
              <a:spcBef>
                <a:spcPct val="0"/>
              </a:spcBef>
              <a:spcAft>
                <a:spcPts val="0"/>
              </a:spcAft>
              <a:buClrTx/>
              <a:buSzTx/>
              <a:buFontTx/>
              <a:buNone/>
              <a:tabLst/>
              <a:defRPr/>
            </a:pPr>
            <a:r>
              <a:rPr kumimoji="0" lang="de-DE" sz="3600" b="0" i="0" u="none" strike="noStrike" kern="1200" cap="none" spc="0" normalizeH="0" baseline="0" noProof="0" dirty="0" err="1">
                <a:ln>
                  <a:noFill/>
                </a:ln>
                <a:solidFill>
                  <a:srgbClr val="004377"/>
                </a:solidFill>
                <a:effectLst/>
                <a:uLnTx/>
                <a:uFillTx/>
                <a:latin typeface="Verdana" panose="020B0604030504040204" pitchFamily="34" charset="0"/>
                <a:ea typeface="Verdana" panose="020B0604030504040204" pitchFamily="34" charset="0"/>
              </a:rPr>
              <a:t>of</a:t>
            </a:r>
            <a:r>
              <a:rPr kumimoji="0" lang="de-DE" sz="3600" b="0" i="0" u="none" strike="noStrike" kern="1200" cap="none" spc="0" normalizeH="0" baseline="0" noProof="0" dirty="0">
                <a:ln>
                  <a:noFill/>
                </a:ln>
                <a:solidFill>
                  <a:srgbClr val="004377"/>
                </a:solidFill>
                <a:effectLst/>
                <a:uLnTx/>
                <a:uFillTx/>
                <a:latin typeface="Verdana" panose="020B0604030504040204" pitchFamily="34" charset="0"/>
                <a:ea typeface="Verdana" panose="020B0604030504040204" pitchFamily="34" charset="0"/>
              </a:rPr>
              <a:t> SMART Standards Level 3</a:t>
            </a:r>
          </a:p>
        </p:txBody>
      </p:sp>
      <p:cxnSp>
        <p:nvCxnSpPr>
          <p:cNvPr id="21" name="Connecteur droit 20">
            <a:extLst>
              <a:ext uri="{FF2B5EF4-FFF2-40B4-BE49-F238E27FC236}">
                <a16:creationId xmlns:a16="http://schemas.microsoft.com/office/drawing/2014/main" id="{A6ED4373-8E4F-4A26-AF19-1C22AD8B22B0}"/>
              </a:ext>
            </a:extLst>
          </p:cNvPr>
          <p:cNvCxnSpPr/>
          <p:nvPr/>
        </p:nvCxnSpPr>
        <p:spPr>
          <a:xfrm>
            <a:off x="351368" y="4215864"/>
            <a:ext cx="1127595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6724486"/>
      </p:ext>
    </p:extLst>
  </p:cSld>
  <p:clrMapOvr>
    <a:masterClrMapping/>
  </p:clrMapOvr>
</p:sld>
</file>

<file path=ppt/theme/theme1.xml><?xml version="1.0" encoding="utf-8"?>
<a:theme xmlns:a="http://schemas.openxmlformats.org/drawingml/2006/main" name="Office Theme">
  <a:themeElements>
    <a:clrScheme name="CEN-CENELEC">
      <a:dk1>
        <a:sysClr val="windowText" lastClr="000000"/>
      </a:dk1>
      <a:lt1>
        <a:sysClr val="window" lastClr="FFFFFF"/>
      </a:lt1>
      <a:dk2>
        <a:srgbClr val="44546A"/>
      </a:dk2>
      <a:lt2>
        <a:srgbClr val="E7E6E6"/>
      </a:lt2>
      <a:accent1>
        <a:srgbClr val="00477F"/>
      </a:accent1>
      <a:accent2>
        <a:srgbClr val="ED7D31"/>
      </a:accent2>
      <a:accent3>
        <a:srgbClr val="7F7F7F"/>
      </a:accent3>
      <a:accent4>
        <a:srgbClr val="FFC000"/>
      </a:accent4>
      <a:accent5>
        <a:srgbClr val="558B86"/>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FE5D745-BD14-4524-A5A9-9798AC4B712A}" vid="{37B826F4-DB12-4453-84DC-45D7F0A39322}"/>
    </a:ext>
  </a:extLst>
</a:theme>
</file>

<file path=ppt/theme/theme2.xml><?xml version="1.0" encoding="utf-8"?>
<a:theme xmlns:a="http://schemas.openxmlformats.org/drawingml/2006/main" name="1_Office Theme">
  <a:themeElements>
    <a:clrScheme name="CEN-CENELEC">
      <a:dk1>
        <a:sysClr val="windowText" lastClr="000000"/>
      </a:dk1>
      <a:lt1>
        <a:sysClr val="window" lastClr="FFFFFF"/>
      </a:lt1>
      <a:dk2>
        <a:srgbClr val="44546A"/>
      </a:dk2>
      <a:lt2>
        <a:srgbClr val="E7E6E6"/>
      </a:lt2>
      <a:accent1>
        <a:srgbClr val="00477F"/>
      </a:accent1>
      <a:accent2>
        <a:srgbClr val="ED7D31"/>
      </a:accent2>
      <a:accent3>
        <a:srgbClr val="7F7F7F"/>
      </a:accent3>
      <a:accent4>
        <a:srgbClr val="FFC000"/>
      </a:accent4>
      <a:accent5>
        <a:srgbClr val="558B86"/>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FE5D745-BD14-4524-A5A9-9798AC4B712A}" vid="{37B826F4-DB12-4453-84DC-45D7F0A3932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Corporate-CEN-CENELEC-PPT-template-rev2</Template>
  <TotalTime>156</TotalTime>
  <Words>1341</Words>
  <Application>Microsoft Office PowerPoint</Application>
  <PresentationFormat>Widescreen</PresentationFormat>
  <Paragraphs>173</Paragraphs>
  <Slides>12</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inherit</vt:lpstr>
      <vt:lpstr>Segoe Script</vt:lpstr>
      <vt:lpstr>Verdana</vt:lpstr>
      <vt:lpstr>Wingdings 3</vt:lpstr>
      <vt:lpstr>Office Theme</vt:lpstr>
      <vt:lpstr>1_Office Theme</vt:lpstr>
      <vt:lpstr>Digital Transformation for TCs</vt:lpstr>
      <vt:lpstr>Strategy 2030</vt:lpstr>
      <vt:lpstr>2 key projects</vt:lpstr>
      <vt:lpstr>Online Standards Development (OSD)</vt:lpstr>
      <vt:lpstr>Project 1: Online Standards Development</vt:lpstr>
      <vt:lpstr>SMART Standards</vt:lpstr>
      <vt:lpstr>Vision</vt:lpstr>
      <vt:lpstr>Objectives</vt:lpstr>
      <vt:lpstr>Level 3 Features</vt:lpstr>
      <vt:lpstr>Level 3 Features</vt:lpstr>
      <vt:lpstr>Project Structure &amp; Status</vt:lpstr>
      <vt:lpstr>How to engage</vt:lpstr>
    </vt:vector>
  </TitlesOfParts>
  <Company>CENCENELEC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Transformation for UIC</dc:title>
  <dc:creator>Kiernan Shannon</dc:creator>
  <cp:lastModifiedBy>Kiernan Shannon</cp:lastModifiedBy>
  <cp:revision>18</cp:revision>
  <dcterms:created xsi:type="dcterms:W3CDTF">2021-09-28T11:55:52Z</dcterms:created>
  <dcterms:modified xsi:type="dcterms:W3CDTF">2023-06-09T10:37:45Z</dcterms:modified>
</cp:coreProperties>
</file>